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0" r:id="rId3"/>
    <p:sldId id="265" r:id="rId4"/>
    <p:sldId id="275" r:id="rId5"/>
    <p:sldId id="263" r:id="rId6"/>
    <p:sldId id="268" r:id="rId7"/>
    <p:sldId id="274" r:id="rId8"/>
    <p:sldId id="278" r:id="rId9"/>
    <p:sldId id="285" r:id="rId10"/>
    <p:sldId id="280" r:id="rId11"/>
    <p:sldId id="281" r:id="rId12"/>
    <p:sldId id="284" r:id="rId13"/>
    <p:sldId id="27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C12"/>
    <a:srgbClr val="D93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 autoAdjust="0"/>
    <p:restoredTop sz="94674"/>
  </p:normalViewPr>
  <p:slideViewPr>
    <p:cSldViewPr snapToGrid="0" snapToObjects="1">
      <p:cViewPr varScale="1">
        <p:scale>
          <a:sx n="155" d="100"/>
          <a:sy n="155" d="100"/>
        </p:scale>
        <p:origin x="32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0BBB0-07D9-A95D-2509-FC6234F66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1AE017-FDA1-64F1-52F3-8EF4A67DCD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5817" y="428517"/>
            <a:ext cx="6186184" cy="6429484"/>
          </a:xfrm>
          <a:custGeom>
            <a:avLst/>
            <a:gdLst>
              <a:gd name="connsiteX0" fmla="*/ 0 w 6186184"/>
              <a:gd name="connsiteY0" fmla="*/ 0 h 6429484"/>
              <a:gd name="connsiteX1" fmla="*/ 6186184 w 6186184"/>
              <a:gd name="connsiteY1" fmla="*/ 0 h 6429484"/>
              <a:gd name="connsiteX2" fmla="*/ 6186184 w 6186184"/>
              <a:gd name="connsiteY2" fmla="*/ 6429484 h 6429484"/>
              <a:gd name="connsiteX3" fmla="*/ 0 w 6186184"/>
              <a:gd name="connsiteY3" fmla="*/ 6429484 h 642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6184" h="6429484">
                <a:moveTo>
                  <a:pt x="0" y="0"/>
                </a:moveTo>
                <a:lnTo>
                  <a:pt x="6186184" y="0"/>
                </a:lnTo>
                <a:lnTo>
                  <a:pt x="6186184" y="6429484"/>
                </a:lnTo>
                <a:lnTo>
                  <a:pt x="0" y="64294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BD50E5-2B78-C778-39B0-3CF45862F2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7890" y="1"/>
            <a:ext cx="4171297" cy="4595361"/>
          </a:xfrm>
          <a:custGeom>
            <a:avLst/>
            <a:gdLst>
              <a:gd name="connsiteX0" fmla="*/ 0 w 4171297"/>
              <a:gd name="connsiteY0" fmla="*/ 0 h 4595361"/>
              <a:gd name="connsiteX1" fmla="*/ 4171297 w 4171297"/>
              <a:gd name="connsiteY1" fmla="*/ 0 h 4595361"/>
              <a:gd name="connsiteX2" fmla="*/ 4171297 w 4171297"/>
              <a:gd name="connsiteY2" fmla="*/ 4107945 h 4595361"/>
              <a:gd name="connsiteX3" fmla="*/ 3683881 w 4171297"/>
              <a:gd name="connsiteY3" fmla="*/ 4595361 h 4595361"/>
              <a:gd name="connsiteX4" fmla="*/ 487416 w 4171297"/>
              <a:gd name="connsiteY4" fmla="*/ 4595361 h 4595361"/>
              <a:gd name="connsiteX5" fmla="*/ 0 w 4171297"/>
              <a:gd name="connsiteY5" fmla="*/ 4107945 h 459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297" h="4595361">
                <a:moveTo>
                  <a:pt x="0" y="0"/>
                </a:moveTo>
                <a:lnTo>
                  <a:pt x="4171297" y="0"/>
                </a:lnTo>
                <a:lnTo>
                  <a:pt x="4171297" y="4107945"/>
                </a:lnTo>
                <a:cubicBezTo>
                  <a:pt x="4171297" y="4377137"/>
                  <a:pt x="3953073" y="4595361"/>
                  <a:pt x="3683881" y="4595361"/>
                </a:cubicBezTo>
                <a:lnTo>
                  <a:pt x="487416" y="4595361"/>
                </a:lnTo>
                <a:cubicBezTo>
                  <a:pt x="218224" y="4595361"/>
                  <a:pt x="0" y="4377137"/>
                  <a:pt x="0" y="4107945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AD96CD-52F6-61EC-FC64-34A8CB7993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5533" y="0"/>
            <a:ext cx="4336468" cy="6858000"/>
          </a:xfrm>
          <a:custGeom>
            <a:avLst/>
            <a:gdLst>
              <a:gd name="connsiteX0" fmla="*/ 0 w 4336468"/>
              <a:gd name="connsiteY0" fmla="*/ 0 h 6858000"/>
              <a:gd name="connsiteX1" fmla="*/ 4336468 w 4336468"/>
              <a:gd name="connsiteY1" fmla="*/ 0 h 6858000"/>
              <a:gd name="connsiteX2" fmla="*/ 4336468 w 4336468"/>
              <a:gd name="connsiteY2" fmla="*/ 6858000 h 6858000"/>
              <a:gd name="connsiteX3" fmla="*/ 0 w 43364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6468" h="6858000">
                <a:moveTo>
                  <a:pt x="0" y="0"/>
                </a:moveTo>
                <a:lnTo>
                  <a:pt x="4336468" y="0"/>
                </a:lnTo>
                <a:lnTo>
                  <a:pt x="4336468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0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B14FC7-2B2F-F69E-1AD8-E1BE9E1EB7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02876" y="0"/>
            <a:ext cx="4689125" cy="6858000"/>
          </a:xfrm>
          <a:custGeom>
            <a:avLst/>
            <a:gdLst>
              <a:gd name="connsiteX0" fmla="*/ 524199 w 4689125"/>
              <a:gd name="connsiteY0" fmla="*/ 3806982 h 6858000"/>
              <a:gd name="connsiteX1" fmla="*/ 4532710 w 4689125"/>
              <a:gd name="connsiteY1" fmla="*/ 3806982 h 6858000"/>
              <a:gd name="connsiteX2" fmla="*/ 4638354 w 4689125"/>
              <a:gd name="connsiteY2" fmla="*/ 3817632 h 6858000"/>
              <a:gd name="connsiteX3" fmla="*/ 4689125 w 4689125"/>
              <a:gd name="connsiteY3" fmla="*/ 3833392 h 6858000"/>
              <a:gd name="connsiteX4" fmla="*/ 4689125 w 4689125"/>
              <a:gd name="connsiteY4" fmla="*/ 6858000 h 6858000"/>
              <a:gd name="connsiteX5" fmla="*/ 0 w 4689125"/>
              <a:gd name="connsiteY5" fmla="*/ 6858000 h 6858000"/>
              <a:gd name="connsiteX6" fmla="*/ 0 w 4689125"/>
              <a:gd name="connsiteY6" fmla="*/ 4331181 h 6858000"/>
              <a:gd name="connsiteX7" fmla="*/ 524199 w 4689125"/>
              <a:gd name="connsiteY7" fmla="*/ 3806982 h 6858000"/>
              <a:gd name="connsiteX8" fmla="*/ 0 w 4689125"/>
              <a:gd name="connsiteY8" fmla="*/ 0 h 6858000"/>
              <a:gd name="connsiteX9" fmla="*/ 4689125 w 4689125"/>
              <a:gd name="connsiteY9" fmla="*/ 0 h 6858000"/>
              <a:gd name="connsiteX10" fmla="*/ 4689125 w 4689125"/>
              <a:gd name="connsiteY10" fmla="*/ 3402590 h 6858000"/>
              <a:gd name="connsiteX11" fmla="*/ 4638354 w 4689125"/>
              <a:gd name="connsiteY11" fmla="*/ 3418351 h 6858000"/>
              <a:gd name="connsiteX12" fmla="*/ 4532710 w 4689125"/>
              <a:gd name="connsiteY12" fmla="*/ 3429000 h 6858000"/>
              <a:gd name="connsiteX13" fmla="*/ 524199 w 4689125"/>
              <a:gd name="connsiteY13" fmla="*/ 3429000 h 6858000"/>
              <a:gd name="connsiteX14" fmla="*/ 0 w 4689125"/>
              <a:gd name="connsiteY14" fmla="*/ 2904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89125" h="6858000">
                <a:moveTo>
                  <a:pt x="524199" y="3806982"/>
                </a:moveTo>
                <a:lnTo>
                  <a:pt x="4532710" y="3806982"/>
                </a:lnTo>
                <a:cubicBezTo>
                  <a:pt x="4568898" y="3806982"/>
                  <a:pt x="4604230" y="3810649"/>
                  <a:pt x="4638354" y="3817632"/>
                </a:cubicBezTo>
                <a:lnTo>
                  <a:pt x="4689125" y="3833392"/>
                </a:lnTo>
                <a:lnTo>
                  <a:pt x="4689125" y="6858000"/>
                </a:lnTo>
                <a:lnTo>
                  <a:pt x="0" y="6858000"/>
                </a:lnTo>
                <a:lnTo>
                  <a:pt x="0" y="4331181"/>
                </a:lnTo>
                <a:cubicBezTo>
                  <a:pt x="0" y="4041674"/>
                  <a:pt x="234692" y="3806982"/>
                  <a:pt x="524199" y="3806982"/>
                </a:cubicBezTo>
                <a:close/>
                <a:moveTo>
                  <a:pt x="0" y="0"/>
                </a:moveTo>
                <a:lnTo>
                  <a:pt x="4689125" y="0"/>
                </a:lnTo>
                <a:lnTo>
                  <a:pt x="4689125" y="3402590"/>
                </a:lnTo>
                <a:lnTo>
                  <a:pt x="4638354" y="3418351"/>
                </a:lnTo>
                <a:cubicBezTo>
                  <a:pt x="4604230" y="3425333"/>
                  <a:pt x="4568898" y="3429000"/>
                  <a:pt x="4532710" y="3429000"/>
                </a:cubicBezTo>
                <a:lnTo>
                  <a:pt x="524199" y="3429000"/>
                </a:lnTo>
                <a:cubicBezTo>
                  <a:pt x="234692" y="3429000"/>
                  <a:pt x="0" y="3194308"/>
                  <a:pt x="0" y="2904801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49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618979-1F1E-663C-7073-858EFAFF58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9744" y="1256256"/>
            <a:ext cx="1017666" cy="1017666"/>
          </a:xfrm>
          <a:custGeom>
            <a:avLst/>
            <a:gdLst>
              <a:gd name="connsiteX0" fmla="*/ 508833 w 1017666"/>
              <a:gd name="connsiteY0" fmla="*/ 0 h 1017666"/>
              <a:gd name="connsiteX1" fmla="*/ 1017666 w 1017666"/>
              <a:gd name="connsiteY1" fmla="*/ 508833 h 1017666"/>
              <a:gd name="connsiteX2" fmla="*/ 508833 w 1017666"/>
              <a:gd name="connsiteY2" fmla="*/ 1017666 h 1017666"/>
              <a:gd name="connsiteX3" fmla="*/ 0 w 1017666"/>
              <a:gd name="connsiteY3" fmla="*/ 508833 h 1017666"/>
              <a:gd name="connsiteX4" fmla="*/ 508833 w 1017666"/>
              <a:gd name="connsiteY4" fmla="*/ 0 h 10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666" h="1017666">
                <a:moveTo>
                  <a:pt x="508833" y="0"/>
                </a:moveTo>
                <a:cubicBezTo>
                  <a:pt x="789854" y="0"/>
                  <a:pt x="1017666" y="227812"/>
                  <a:pt x="1017666" y="508833"/>
                </a:cubicBezTo>
                <a:cubicBezTo>
                  <a:pt x="1017666" y="789854"/>
                  <a:pt x="789854" y="1017666"/>
                  <a:pt x="508833" y="1017666"/>
                </a:cubicBezTo>
                <a:cubicBezTo>
                  <a:pt x="227812" y="1017666"/>
                  <a:pt x="0" y="789854"/>
                  <a:pt x="0" y="508833"/>
                </a:cubicBezTo>
                <a:cubicBezTo>
                  <a:pt x="0" y="227812"/>
                  <a:pt x="227812" y="0"/>
                  <a:pt x="508833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408F76-0D17-50AA-3AF9-5298405B5D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06150" y="2870103"/>
            <a:ext cx="4033639" cy="3099197"/>
          </a:xfrm>
          <a:custGeom>
            <a:avLst/>
            <a:gdLst>
              <a:gd name="connsiteX0" fmla="*/ 0 w 4033639"/>
              <a:gd name="connsiteY0" fmla="*/ 0 h 3099197"/>
              <a:gd name="connsiteX1" fmla="*/ 19507 w 4033639"/>
              <a:gd name="connsiteY1" fmla="*/ 62840 h 3099197"/>
              <a:gd name="connsiteX2" fmla="*/ 401165 w 4033639"/>
              <a:gd name="connsiteY2" fmla="*/ 315820 h 3099197"/>
              <a:gd name="connsiteX3" fmla="*/ 665427 w 4033639"/>
              <a:gd name="connsiteY3" fmla="*/ 315820 h 3099197"/>
              <a:gd name="connsiteX4" fmla="*/ 1683134 w 4033639"/>
              <a:gd name="connsiteY4" fmla="*/ 315820 h 3099197"/>
              <a:gd name="connsiteX5" fmla="*/ 3643575 w 4033639"/>
              <a:gd name="connsiteY5" fmla="*/ 315820 h 3099197"/>
              <a:gd name="connsiteX6" fmla="*/ 4025233 w 4033639"/>
              <a:gd name="connsiteY6" fmla="*/ 62840 h 3099197"/>
              <a:gd name="connsiteX7" fmla="*/ 4033639 w 4033639"/>
              <a:gd name="connsiteY7" fmla="*/ 35761 h 3099197"/>
              <a:gd name="connsiteX8" fmla="*/ 4033639 w 4033639"/>
              <a:gd name="connsiteY8" fmla="*/ 2740779 h 3099197"/>
              <a:gd name="connsiteX9" fmla="*/ 3675221 w 4033639"/>
              <a:gd name="connsiteY9" fmla="*/ 3099197 h 3099197"/>
              <a:gd name="connsiteX10" fmla="*/ 358418 w 4033639"/>
              <a:gd name="connsiteY10" fmla="*/ 3099197 h 3099197"/>
              <a:gd name="connsiteX11" fmla="*/ 0 w 4033639"/>
              <a:gd name="connsiteY11" fmla="*/ 2740779 h 309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3639" h="3099197">
                <a:moveTo>
                  <a:pt x="0" y="0"/>
                </a:moveTo>
                <a:lnTo>
                  <a:pt x="19507" y="62840"/>
                </a:lnTo>
                <a:cubicBezTo>
                  <a:pt x="82387" y="211506"/>
                  <a:pt x="229595" y="315820"/>
                  <a:pt x="401165" y="315820"/>
                </a:cubicBezTo>
                <a:lnTo>
                  <a:pt x="665427" y="315820"/>
                </a:lnTo>
                <a:lnTo>
                  <a:pt x="1683134" y="315820"/>
                </a:lnTo>
                <a:lnTo>
                  <a:pt x="3643575" y="315820"/>
                </a:lnTo>
                <a:cubicBezTo>
                  <a:pt x="3815146" y="315820"/>
                  <a:pt x="3962353" y="211506"/>
                  <a:pt x="4025233" y="62840"/>
                </a:cubicBezTo>
                <a:lnTo>
                  <a:pt x="4033639" y="35761"/>
                </a:lnTo>
                <a:lnTo>
                  <a:pt x="4033639" y="2740779"/>
                </a:lnTo>
                <a:cubicBezTo>
                  <a:pt x="4033639" y="2938728"/>
                  <a:pt x="3873170" y="3099197"/>
                  <a:pt x="3675221" y="3099197"/>
                </a:cubicBezTo>
                <a:lnTo>
                  <a:pt x="358418" y="3099197"/>
                </a:lnTo>
                <a:cubicBezTo>
                  <a:pt x="160469" y="3099197"/>
                  <a:pt x="0" y="2938728"/>
                  <a:pt x="0" y="2740779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6FE646E-5FC7-7E0F-C450-3FA2DE1707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0478" y="578106"/>
            <a:ext cx="4030695" cy="3385568"/>
          </a:xfrm>
          <a:custGeom>
            <a:avLst/>
            <a:gdLst>
              <a:gd name="connsiteX0" fmla="*/ 358418 w 4030695"/>
              <a:gd name="connsiteY0" fmla="*/ 0 h 3385568"/>
              <a:gd name="connsiteX1" fmla="*/ 3672277 w 4030695"/>
              <a:gd name="connsiteY1" fmla="*/ 0 h 3385568"/>
              <a:gd name="connsiteX2" fmla="*/ 4030695 w 4030695"/>
              <a:gd name="connsiteY2" fmla="*/ 358418 h 3385568"/>
              <a:gd name="connsiteX3" fmla="*/ 4030695 w 4030695"/>
              <a:gd name="connsiteY3" fmla="*/ 3210370 h 3385568"/>
              <a:gd name="connsiteX4" fmla="*/ 4000088 w 4030695"/>
              <a:gd name="connsiteY4" fmla="*/ 3153980 h 3385568"/>
              <a:gd name="connsiteX5" fmla="*/ 3656619 w 4030695"/>
              <a:gd name="connsiteY5" fmla="*/ 2971359 h 3385568"/>
              <a:gd name="connsiteX6" fmla="*/ 3392357 w 4030695"/>
              <a:gd name="connsiteY6" fmla="*/ 2971359 h 3385568"/>
              <a:gd name="connsiteX7" fmla="*/ 2374650 w 4030695"/>
              <a:gd name="connsiteY7" fmla="*/ 2971359 h 3385568"/>
              <a:gd name="connsiteX8" fmla="*/ 414209 w 4030695"/>
              <a:gd name="connsiteY8" fmla="*/ 2971359 h 3385568"/>
              <a:gd name="connsiteX9" fmla="*/ 0 w 4030695"/>
              <a:gd name="connsiteY9" fmla="*/ 3385568 h 3385568"/>
              <a:gd name="connsiteX10" fmla="*/ 0 w 4030695"/>
              <a:gd name="connsiteY10" fmla="*/ 358418 h 3385568"/>
              <a:gd name="connsiteX11" fmla="*/ 358418 w 4030695"/>
              <a:gd name="connsiteY11" fmla="*/ 0 h 3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0695" h="3385568">
                <a:moveTo>
                  <a:pt x="358418" y="0"/>
                </a:moveTo>
                <a:lnTo>
                  <a:pt x="3672277" y="0"/>
                </a:lnTo>
                <a:cubicBezTo>
                  <a:pt x="3870226" y="0"/>
                  <a:pt x="4030695" y="160469"/>
                  <a:pt x="4030695" y="358418"/>
                </a:cubicBezTo>
                <a:lnTo>
                  <a:pt x="4030695" y="3210370"/>
                </a:lnTo>
                <a:lnTo>
                  <a:pt x="4000088" y="3153980"/>
                </a:lnTo>
                <a:cubicBezTo>
                  <a:pt x="3925651" y="3043800"/>
                  <a:pt x="3799595" y="2971359"/>
                  <a:pt x="3656619" y="2971359"/>
                </a:cubicBezTo>
                <a:lnTo>
                  <a:pt x="3392357" y="2971359"/>
                </a:lnTo>
                <a:lnTo>
                  <a:pt x="2374650" y="2971359"/>
                </a:lnTo>
                <a:lnTo>
                  <a:pt x="414209" y="2971359"/>
                </a:lnTo>
                <a:cubicBezTo>
                  <a:pt x="185448" y="2971359"/>
                  <a:pt x="0" y="3156807"/>
                  <a:pt x="0" y="3385568"/>
                </a:cubicBezTo>
                <a:lnTo>
                  <a:pt x="0" y="358418"/>
                </a:lnTo>
                <a:cubicBezTo>
                  <a:pt x="0" y="160469"/>
                  <a:pt x="160469" y="0"/>
                  <a:pt x="358418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032563-22AA-4D4D-B34D-492673B16A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6151" y="2747494"/>
            <a:ext cx="4033639" cy="3099197"/>
          </a:xfrm>
          <a:custGeom>
            <a:avLst/>
            <a:gdLst>
              <a:gd name="connsiteX0" fmla="*/ 0 w 4033639"/>
              <a:gd name="connsiteY0" fmla="*/ 0 h 3099197"/>
              <a:gd name="connsiteX1" fmla="*/ 19507 w 4033639"/>
              <a:gd name="connsiteY1" fmla="*/ 62840 h 3099197"/>
              <a:gd name="connsiteX2" fmla="*/ 401165 w 4033639"/>
              <a:gd name="connsiteY2" fmla="*/ 315820 h 3099197"/>
              <a:gd name="connsiteX3" fmla="*/ 665427 w 4033639"/>
              <a:gd name="connsiteY3" fmla="*/ 315820 h 3099197"/>
              <a:gd name="connsiteX4" fmla="*/ 1683134 w 4033639"/>
              <a:gd name="connsiteY4" fmla="*/ 315820 h 3099197"/>
              <a:gd name="connsiteX5" fmla="*/ 3643575 w 4033639"/>
              <a:gd name="connsiteY5" fmla="*/ 315820 h 3099197"/>
              <a:gd name="connsiteX6" fmla="*/ 4025233 w 4033639"/>
              <a:gd name="connsiteY6" fmla="*/ 62840 h 3099197"/>
              <a:gd name="connsiteX7" fmla="*/ 4033639 w 4033639"/>
              <a:gd name="connsiteY7" fmla="*/ 35761 h 3099197"/>
              <a:gd name="connsiteX8" fmla="*/ 4033639 w 4033639"/>
              <a:gd name="connsiteY8" fmla="*/ 2740779 h 3099197"/>
              <a:gd name="connsiteX9" fmla="*/ 3675221 w 4033639"/>
              <a:gd name="connsiteY9" fmla="*/ 3099197 h 3099197"/>
              <a:gd name="connsiteX10" fmla="*/ 358418 w 4033639"/>
              <a:gd name="connsiteY10" fmla="*/ 3099197 h 3099197"/>
              <a:gd name="connsiteX11" fmla="*/ 0 w 4033639"/>
              <a:gd name="connsiteY11" fmla="*/ 2740779 h 309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3639" h="3099197">
                <a:moveTo>
                  <a:pt x="0" y="0"/>
                </a:moveTo>
                <a:lnTo>
                  <a:pt x="19507" y="62840"/>
                </a:lnTo>
                <a:cubicBezTo>
                  <a:pt x="82387" y="211506"/>
                  <a:pt x="229595" y="315820"/>
                  <a:pt x="401165" y="315820"/>
                </a:cubicBezTo>
                <a:lnTo>
                  <a:pt x="665427" y="315820"/>
                </a:lnTo>
                <a:lnTo>
                  <a:pt x="1683134" y="315820"/>
                </a:lnTo>
                <a:lnTo>
                  <a:pt x="3643575" y="315820"/>
                </a:lnTo>
                <a:cubicBezTo>
                  <a:pt x="3815146" y="315820"/>
                  <a:pt x="3962353" y="211506"/>
                  <a:pt x="4025233" y="62840"/>
                </a:cubicBezTo>
                <a:lnTo>
                  <a:pt x="4033639" y="35761"/>
                </a:lnTo>
                <a:lnTo>
                  <a:pt x="4033639" y="2740779"/>
                </a:lnTo>
                <a:cubicBezTo>
                  <a:pt x="4033639" y="2938728"/>
                  <a:pt x="3873170" y="3099197"/>
                  <a:pt x="3675221" y="3099197"/>
                </a:cubicBezTo>
                <a:lnTo>
                  <a:pt x="358418" y="3099197"/>
                </a:lnTo>
                <a:cubicBezTo>
                  <a:pt x="160469" y="3099197"/>
                  <a:pt x="0" y="2938728"/>
                  <a:pt x="0" y="2740779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6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B4E09C-C72A-61CC-7118-CA9D99F261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89005" y="2294146"/>
            <a:ext cx="10002997" cy="2263641"/>
          </a:xfrm>
          <a:custGeom>
            <a:avLst/>
            <a:gdLst>
              <a:gd name="connsiteX0" fmla="*/ 377281 w 10002997"/>
              <a:gd name="connsiteY0" fmla="*/ 0 h 2263641"/>
              <a:gd name="connsiteX1" fmla="*/ 10002997 w 10002997"/>
              <a:gd name="connsiteY1" fmla="*/ 0 h 2263641"/>
              <a:gd name="connsiteX2" fmla="*/ 10002997 w 10002997"/>
              <a:gd name="connsiteY2" fmla="*/ 2263641 h 2263641"/>
              <a:gd name="connsiteX3" fmla="*/ 377281 w 10002997"/>
              <a:gd name="connsiteY3" fmla="*/ 2263641 h 2263641"/>
              <a:gd name="connsiteX4" fmla="*/ 0 w 10002997"/>
              <a:gd name="connsiteY4" fmla="*/ 1886360 h 2263641"/>
              <a:gd name="connsiteX5" fmla="*/ 0 w 10002997"/>
              <a:gd name="connsiteY5" fmla="*/ 377281 h 2263641"/>
              <a:gd name="connsiteX6" fmla="*/ 377281 w 10002997"/>
              <a:gd name="connsiteY6" fmla="*/ 0 h 22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2997" h="2263641">
                <a:moveTo>
                  <a:pt x="377281" y="0"/>
                </a:moveTo>
                <a:lnTo>
                  <a:pt x="10002997" y="0"/>
                </a:lnTo>
                <a:lnTo>
                  <a:pt x="10002997" y="2263641"/>
                </a:lnTo>
                <a:lnTo>
                  <a:pt x="377281" y="2263641"/>
                </a:lnTo>
                <a:cubicBezTo>
                  <a:pt x="168914" y="2263641"/>
                  <a:pt x="0" y="2094727"/>
                  <a:pt x="0" y="1886360"/>
                </a:cubicBezTo>
                <a:lnTo>
                  <a:pt x="0" y="377281"/>
                </a:lnTo>
                <a:cubicBezTo>
                  <a:pt x="0" y="168914"/>
                  <a:pt x="168914" y="0"/>
                  <a:pt x="37728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8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DACD63-28ED-10DC-F6B1-3DA90FCF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917" y="0"/>
            <a:ext cx="5593081" cy="6858000"/>
          </a:xfrm>
          <a:custGeom>
            <a:avLst/>
            <a:gdLst>
              <a:gd name="connsiteX0" fmla="*/ 0 w 5593081"/>
              <a:gd name="connsiteY0" fmla="*/ 0 h 6858000"/>
              <a:gd name="connsiteX1" fmla="*/ 5593081 w 5593081"/>
              <a:gd name="connsiteY1" fmla="*/ 0 h 6858000"/>
              <a:gd name="connsiteX2" fmla="*/ 5593081 w 5593081"/>
              <a:gd name="connsiteY2" fmla="*/ 6858000 h 6858000"/>
              <a:gd name="connsiteX3" fmla="*/ 0 w 55930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3081" h="6858000">
                <a:moveTo>
                  <a:pt x="0" y="0"/>
                </a:moveTo>
                <a:lnTo>
                  <a:pt x="5593081" y="0"/>
                </a:lnTo>
                <a:lnTo>
                  <a:pt x="5593081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223F817-04B3-C572-DFA6-D04EE618A2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4969" y="3960426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0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043154-755A-9D27-761C-8B1460A80C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7282" y="4852588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F1B2FAD-06F3-72C0-B99B-5069B3B48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3193" y="4852588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8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735F64-CA89-1270-D157-063EFEAE9F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1179" y="479376"/>
            <a:ext cx="5990821" cy="6378625"/>
          </a:xfrm>
          <a:custGeom>
            <a:avLst/>
            <a:gdLst>
              <a:gd name="connsiteX0" fmla="*/ 0 w 5990821"/>
              <a:gd name="connsiteY0" fmla="*/ 0 h 6378625"/>
              <a:gd name="connsiteX1" fmla="*/ 5990821 w 5990821"/>
              <a:gd name="connsiteY1" fmla="*/ 0 h 6378625"/>
              <a:gd name="connsiteX2" fmla="*/ 5990821 w 5990821"/>
              <a:gd name="connsiteY2" fmla="*/ 6378625 h 6378625"/>
              <a:gd name="connsiteX3" fmla="*/ 0 w 5990821"/>
              <a:gd name="connsiteY3" fmla="*/ 6378625 h 637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821" h="6378625">
                <a:moveTo>
                  <a:pt x="0" y="0"/>
                </a:moveTo>
                <a:lnTo>
                  <a:pt x="5990821" y="0"/>
                </a:lnTo>
                <a:lnTo>
                  <a:pt x="5990821" y="6378625"/>
                </a:lnTo>
                <a:lnTo>
                  <a:pt x="0" y="63786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0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090D69-D2CB-CAAE-68D9-620329B24B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4578" y="2120003"/>
            <a:ext cx="1079260" cy="1079260"/>
          </a:xfrm>
          <a:custGeom>
            <a:avLst/>
            <a:gdLst>
              <a:gd name="connsiteX0" fmla="*/ 539630 w 1079260"/>
              <a:gd name="connsiteY0" fmla="*/ 0 h 1079260"/>
              <a:gd name="connsiteX1" fmla="*/ 1079260 w 1079260"/>
              <a:gd name="connsiteY1" fmla="*/ 539630 h 1079260"/>
              <a:gd name="connsiteX2" fmla="*/ 539630 w 1079260"/>
              <a:gd name="connsiteY2" fmla="*/ 1079260 h 1079260"/>
              <a:gd name="connsiteX3" fmla="*/ 0 w 1079260"/>
              <a:gd name="connsiteY3" fmla="*/ 539630 h 1079260"/>
              <a:gd name="connsiteX4" fmla="*/ 539630 w 1079260"/>
              <a:gd name="connsiteY4" fmla="*/ 0 h 10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3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4A7162-8E5E-17EA-36C3-2CD38B8524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4182" y="1498242"/>
            <a:ext cx="4810999" cy="3861517"/>
          </a:xfrm>
          <a:custGeom>
            <a:avLst/>
            <a:gdLst>
              <a:gd name="connsiteX0" fmla="*/ 3631320 w 4810999"/>
              <a:gd name="connsiteY0" fmla="*/ 331476 h 3861517"/>
              <a:gd name="connsiteX1" fmla="*/ 4575058 w 4810999"/>
              <a:gd name="connsiteY1" fmla="*/ 331476 h 3861517"/>
              <a:gd name="connsiteX2" fmla="*/ 4810999 w 4810999"/>
              <a:gd name="connsiteY2" fmla="*/ 567417 h 3861517"/>
              <a:gd name="connsiteX3" fmla="*/ 4810999 w 4810999"/>
              <a:gd name="connsiteY3" fmla="*/ 3294099 h 3861517"/>
              <a:gd name="connsiteX4" fmla="*/ 4575058 w 4810999"/>
              <a:gd name="connsiteY4" fmla="*/ 3530040 h 3861517"/>
              <a:gd name="connsiteX5" fmla="*/ 3631320 w 4810999"/>
              <a:gd name="connsiteY5" fmla="*/ 3530040 h 3861517"/>
              <a:gd name="connsiteX6" fmla="*/ 3395379 w 4810999"/>
              <a:gd name="connsiteY6" fmla="*/ 3294099 h 3861517"/>
              <a:gd name="connsiteX7" fmla="*/ 3395379 w 4810999"/>
              <a:gd name="connsiteY7" fmla="*/ 567417 h 3861517"/>
              <a:gd name="connsiteX8" fmla="*/ 3631320 w 4810999"/>
              <a:gd name="connsiteY8" fmla="*/ 331476 h 3861517"/>
              <a:gd name="connsiteX9" fmla="*/ 235941 w 4810999"/>
              <a:gd name="connsiteY9" fmla="*/ 331476 h 3861517"/>
              <a:gd name="connsiteX10" fmla="*/ 1179679 w 4810999"/>
              <a:gd name="connsiteY10" fmla="*/ 331476 h 3861517"/>
              <a:gd name="connsiteX11" fmla="*/ 1415620 w 4810999"/>
              <a:gd name="connsiteY11" fmla="*/ 567417 h 3861517"/>
              <a:gd name="connsiteX12" fmla="*/ 1415620 w 4810999"/>
              <a:gd name="connsiteY12" fmla="*/ 3294099 h 3861517"/>
              <a:gd name="connsiteX13" fmla="*/ 1179679 w 4810999"/>
              <a:gd name="connsiteY13" fmla="*/ 3530040 h 3861517"/>
              <a:gd name="connsiteX14" fmla="*/ 235941 w 4810999"/>
              <a:gd name="connsiteY14" fmla="*/ 3530040 h 3861517"/>
              <a:gd name="connsiteX15" fmla="*/ 0 w 4810999"/>
              <a:gd name="connsiteY15" fmla="*/ 3294099 h 3861517"/>
              <a:gd name="connsiteX16" fmla="*/ 0 w 4810999"/>
              <a:gd name="connsiteY16" fmla="*/ 567417 h 3861517"/>
              <a:gd name="connsiteX17" fmla="*/ 235941 w 4810999"/>
              <a:gd name="connsiteY17" fmla="*/ 331476 h 3861517"/>
              <a:gd name="connsiteX18" fmla="*/ 1854436 w 4810999"/>
              <a:gd name="connsiteY18" fmla="*/ 0 h 3861517"/>
              <a:gd name="connsiteX19" fmla="*/ 2960315 w 4810999"/>
              <a:gd name="connsiteY19" fmla="*/ 0 h 3861517"/>
              <a:gd name="connsiteX20" fmla="*/ 3261890 w 4810999"/>
              <a:gd name="connsiteY20" fmla="*/ 301575 h 3861517"/>
              <a:gd name="connsiteX21" fmla="*/ 3261890 w 4810999"/>
              <a:gd name="connsiteY21" fmla="*/ 3559942 h 3861517"/>
              <a:gd name="connsiteX22" fmla="*/ 2960315 w 4810999"/>
              <a:gd name="connsiteY22" fmla="*/ 3861517 h 3861517"/>
              <a:gd name="connsiteX23" fmla="*/ 1854436 w 4810999"/>
              <a:gd name="connsiteY23" fmla="*/ 3861517 h 3861517"/>
              <a:gd name="connsiteX24" fmla="*/ 1552861 w 4810999"/>
              <a:gd name="connsiteY24" fmla="*/ 3559942 h 3861517"/>
              <a:gd name="connsiteX25" fmla="*/ 1552861 w 4810999"/>
              <a:gd name="connsiteY25" fmla="*/ 301575 h 3861517"/>
              <a:gd name="connsiteX26" fmla="*/ 1854436 w 4810999"/>
              <a:gd name="connsiteY26" fmla="*/ 0 h 386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10999" h="3861517">
                <a:moveTo>
                  <a:pt x="3631320" y="331476"/>
                </a:moveTo>
                <a:lnTo>
                  <a:pt x="4575058" y="331476"/>
                </a:lnTo>
                <a:cubicBezTo>
                  <a:pt x="4705365" y="331476"/>
                  <a:pt x="4810999" y="437110"/>
                  <a:pt x="4810999" y="567417"/>
                </a:cubicBezTo>
                <a:lnTo>
                  <a:pt x="4810999" y="3294099"/>
                </a:lnTo>
                <a:cubicBezTo>
                  <a:pt x="4810999" y="3424406"/>
                  <a:pt x="4705365" y="3530040"/>
                  <a:pt x="4575058" y="3530040"/>
                </a:cubicBezTo>
                <a:lnTo>
                  <a:pt x="3631320" y="3530040"/>
                </a:lnTo>
                <a:cubicBezTo>
                  <a:pt x="3501013" y="3530040"/>
                  <a:pt x="3395379" y="3424406"/>
                  <a:pt x="3395379" y="3294099"/>
                </a:cubicBezTo>
                <a:lnTo>
                  <a:pt x="3395379" y="567417"/>
                </a:lnTo>
                <a:cubicBezTo>
                  <a:pt x="3395379" y="437110"/>
                  <a:pt x="3501013" y="331476"/>
                  <a:pt x="3631320" y="331476"/>
                </a:cubicBezTo>
                <a:close/>
                <a:moveTo>
                  <a:pt x="235941" y="331476"/>
                </a:moveTo>
                <a:lnTo>
                  <a:pt x="1179679" y="331476"/>
                </a:lnTo>
                <a:cubicBezTo>
                  <a:pt x="1309986" y="331476"/>
                  <a:pt x="1415620" y="437110"/>
                  <a:pt x="1415620" y="567417"/>
                </a:cubicBezTo>
                <a:lnTo>
                  <a:pt x="1415620" y="3294099"/>
                </a:lnTo>
                <a:cubicBezTo>
                  <a:pt x="1415620" y="3424406"/>
                  <a:pt x="1309986" y="3530040"/>
                  <a:pt x="1179679" y="3530040"/>
                </a:cubicBezTo>
                <a:lnTo>
                  <a:pt x="235941" y="3530040"/>
                </a:lnTo>
                <a:cubicBezTo>
                  <a:pt x="105634" y="3530040"/>
                  <a:pt x="0" y="3424406"/>
                  <a:pt x="0" y="3294099"/>
                </a:cubicBezTo>
                <a:lnTo>
                  <a:pt x="0" y="567417"/>
                </a:lnTo>
                <a:cubicBezTo>
                  <a:pt x="0" y="437110"/>
                  <a:pt x="105634" y="331476"/>
                  <a:pt x="235941" y="331476"/>
                </a:cubicBezTo>
                <a:close/>
                <a:moveTo>
                  <a:pt x="1854436" y="0"/>
                </a:moveTo>
                <a:lnTo>
                  <a:pt x="2960315" y="0"/>
                </a:lnTo>
                <a:cubicBezTo>
                  <a:pt x="3126870" y="0"/>
                  <a:pt x="3261890" y="135020"/>
                  <a:pt x="3261890" y="301575"/>
                </a:cubicBezTo>
                <a:lnTo>
                  <a:pt x="3261890" y="3559942"/>
                </a:lnTo>
                <a:cubicBezTo>
                  <a:pt x="3261890" y="3726497"/>
                  <a:pt x="3126870" y="3861517"/>
                  <a:pt x="2960315" y="3861517"/>
                </a:cubicBezTo>
                <a:lnTo>
                  <a:pt x="1854436" y="3861517"/>
                </a:lnTo>
                <a:cubicBezTo>
                  <a:pt x="1687881" y="3861517"/>
                  <a:pt x="1552861" y="3726497"/>
                  <a:pt x="1552861" y="3559942"/>
                </a:cubicBezTo>
                <a:lnTo>
                  <a:pt x="1552861" y="301575"/>
                </a:lnTo>
                <a:cubicBezTo>
                  <a:pt x="1552861" y="135020"/>
                  <a:pt x="1687881" y="0"/>
                  <a:pt x="185443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>
            <a:solidFill>
              <a:schemeClr val="bg1">
                <a:alpha val="30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6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680C1A-9057-D1A8-2395-369F657F11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92022" y="1654317"/>
            <a:ext cx="1652460" cy="3549366"/>
          </a:xfrm>
          <a:custGeom>
            <a:avLst/>
            <a:gdLst>
              <a:gd name="connsiteX0" fmla="*/ 206971 w 1652460"/>
              <a:gd name="connsiteY0" fmla="*/ 0 h 3549366"/>
              <a:gd name="connsiteX1" fmla="*/ 1445490 w 1652460"/>
              <a:gd name="connsiteY1" fmla="*/ 0 h 3549366"/>
              <a:gd name="connsiteX2" fmla="*/ 1652460 w 1652460"/>
              <a:gd name="connsiteY2" fmla="*/ 206971 h 3549366"/>
              <a:gd name="connsiteX3" fmla="*/ 1652460 w 1652460"/>
              <a:gd name="connsiteY3" fmla="*/ 3342396 h 3549366"/>
              <a:gd name="connsiteX4" fmla="*/ 1445490 w 1652460"/>
              <a:gd name="connsiteY4" fmla="*/ 3549366 h 3549366"/>
              <a:gd name="connsiteX5" fmla="*/ 206971 w 1652460"/>
              <a:gd name="connsiteY5" fmla="*/ 3549366 h 3549366"/>
              <a:gd name="connsiteX6" fmla="*/ 0 w 1652460"/>
              <a:gd name="connsiteY6" fmla="*/ 3342396 h 3549366"/>
              <a:gd name="connsiteX7" fmla="*/ 0 w 1652460"/>
              <a:gd name="connsiteY7" fmla="*/ 206971 h 3549366"/>
              <a:gd name="connsiteX8" fmla="*/ 206971 w 1652460"/>
              <a:gd name="connsiteY8" fmla="*/ 0 h 35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460" h="3549366">
                <a:moveTo>
                  <a:pt x="206971" y="0"/>
                </a:moveTo>
                <a:lnTo>
                  <a:pt x="1445490" y="0"/>
                </a:lnTo>
                <a:cubicBezTo>
                  <a:pt x="1559796" y="0"/>
                  <a:pt x="1652460" y="92664"/>
                  <a:pt x="1652460" y="206971"/>
                </a:cubicBezTo>
                <a:lnTo>
                  <a:pt x="1652460" y="3342396"/>
                </a:lnTo>
                <a:cubicBezTo>
                  <a:pt x="1652460" y="3456702"/>
                  <a:pt x="1559796" y="3549366"/>
                  <a:pt x="1445490" y="3549366"/>
                </a:cubicBezTo>
                <a:lnTo>
                  <a:pt x="206971" y="3549366"/>
                </a:lnTo>
                <a:cubicBezTo>
                  <a:pt x="92664" y="3549366"/>
                  <a:pt x="0" y="3456702"/>
                  <a:pt x="0" y="3342396"/>
                </a:cubicBezTo>
                <a:lnTo>
                  <a:pt x="0" y="206971"/>
                </a:lnTo>
                <a:cubicBezTo>
                  <a:pt x="0" y="92664"/>
                  <a:pt x="92664" y="0"/>
                  <a:pt x="20697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61F75E-9A0B-B7B7-00CE-1E1812AA7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102" y="1457641"/>
            <a:ext cx="1827416" cy="3925158"/>
          </a:xfrm>
          <a:custGeom>
            <a:avLst/>
            <a:gdLst>
              <a:gd name="connsiteX0" fmla="*/ 228884 w 1827416"/>
              <a:gd name="connsiteY0" fmla="*/ 0 h 3925158"/>
              <a:gd name="connsiteX1" fmla="*/ 1598533 w 1827416"/>
              <a:gd name="connsiteY1" fmla="*/ 0 h 3925158"/>
              <a:gd name="connsiteX2" fmla="*/ 1827416 w 1827416"/>
              <a:gd name="connsiteY2" fmla="*/ 228884 h 3925158"/>
              <a:gd name="connsiteX3" fmla="*/ 1827416 w 1827416"/>
              <a:gd name="connsiteY3" fmla="*/ 3696275 h 3925158"/>
              <a:gd name="connsiteX4" fmla="*/ 1598533 w 1827416"/>
              <a:gd name="connsiteY4" fmla="*/ 3925158 h 3925158"/>
              <a:gd name="connsiteX5" fmla="*/ 228884 w 1827416"/>
              <a:gd name="connsiteY5" fmla="*/ 3925158 h 3925158"/>
              <a:gd name="connsiteX6" fmla="*/ 0 w 1827416"/>
              <a:gd name="connsiteY6" fmla="*/ 3696275 h 3925158"/>
              <a:gd name="connsiteX7" fmla="*/ 0 w 1827416"/>
              <a:gd name="connsiteY7" fmla="*/ 228884 h 3925158"/>
              <a:gd name="connsiteX8" fmla="*/ 228884 w 1827416"/>
              <a:gd name="connsiteY8" fmla="*/ 0 h 3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16" h="3925158">
                <a:moveTo>
                  <a:pt x="228884" y="0"/>
                </a:moveTo>
                <a:lnTo>
                  <a:pt x="1598533" y="0"/>
                </a:lnTo>
                <a:cubicBezTo>
                  <a:pt x="1724941" y="0"/>
                  <a:pt x="1827416" y="102475"/>
                  <a:pt x="1827416" y="228884"/>
                </a:cubicBezTo>
                <a:lnTo>
                  <a:pt x="1827416" y="3696275"/>
                </a:lnTo>
                <a:cubicBezTo>
                  <a:pt x="1827416" y="3822683"/>
                  <a:pt x="1724941" y="3925158"/>
                  <a:pt x="1598533" y="3925158"/>
                </a:cubicBezTo>
                <a:lnTo>
                  <a:pt x="228884" y="3925158"/>
                </a:lnTo>
                <a:cubicBezTo>
                  <a:pt x="102475" y="3925158"/>
                  <a:pt x="0" y="3822683"/>
                  <a:pt x="0" y="3696275"/>
                </a:cubicBezTo>
                <a:lnTo>
                  <a:pt x="0" y="228884"/>
                </a:lnTo>
                <a:cubicBezTo>
                  <a:pt x="0" y="102475"/>
                  <a:pt x="102475" y="0"/>
                  <a:pt x="228884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9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E93830-AB14-2A50-794E-0A8E76200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7998" y="3645342"/>
            <a:ext cx="4952993" cy="2203524"/>
          </a:xfrm>
          <a:custGeom>
            <a:avLst/>
            <a:gdLst>
              <a:gd name="connsiteX0" fmla="*/ 0 w 4952993"/>
              <a:gd name="connsiteY0" fmla="*/ 1101761 h 2203524"/>
              <a:gd name="connsiteX1" fmla="*/ 0 w 4952993"/>
              <a:gd name="connsiteY1" fmla="*/ 1101762 h 2203524"/>
              <a:gd name="connsiteX2" fmla="*/ 0 w 4952993"/>
              <a:gd name="connsiteY2" fmla="*/ 1101762 h 2203524"/>
              <a:gd name="connsiteX3" fmla="*/ 1101762 w 4952993"/>
              <a:gd name="connsiteY3" fmla="*/ 0 h 2203524"/>
              <a:gd name="connsiteX4" fmla="*/ 3851231 w 4952993"/>
              <a:gd name="connsiteY4" fmla="*/ 0 h 2203524"/>
              <a:gd name="connsiteX5" fmla="*/ 4952993 w 4952993"/>
              <a:gd name="connsiteY5" fmla="*/ 1101762 h 2203524"/>
              <a:gd name="connsiteX6" fmla="*/ 4952992 w 4952993"/>
              <a:gd name="connsiteY6" fmla="*/ 1101762 h 2203524"/>
              <a:gd name="connsiteX7" fmla="*/ 3851230 w 4952993"/>
              <a:gd name="connsiteY7" fmla="*/ 2203524 h 2203524"/>
              <a:gd name="connsiteX8" fmla="*/ 1101762 w 4952993"/>
              <a:gd name="connsiteY8" fmla="*/ 2203523 h 2203524"/>
              <a:gd name="connsiteX9" fmla="*/ 22384 w 4952993"/>
              <a:gd name="connsiteY9" fmla="*/ 1323805 h 2203524"/>
              <a:gd name="connsiteX10" fmla="*/ 0 w 4952993"/>
              <a:gd name="connsiteY10" fmla="*/ 1101762 h 2203524"/>
              <a:gd name="connsiteX11" fmla="*/ 22384 w 4952993"/>
              <a:gd name="connsiteY11" fmla="*/ 879719 h 2203524"/>
              <a:gd name="connsiteX12" fmla="*/ 1101762 w 4952993"/>
              <a:gd name="connsiteY12" fmla="*/ 0 h 220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52993" h="2203524">
                <a:moveTo>
                  <a:pt x="0" y="1101761"/>
                </a:moveTo>
                <a:lnTo>
                  <a:pt x="0" y="1101762"/>
                </a:lnTo>
                <a:lnTo>
                  <a:pt x="0" y="1101762"/>
                </a:lnTo>
                <a:close/>
                <a:moveTo>
                  <a:pt x="1101762" y="0"/>
                </a:moveTo>
                <a:lnTo>
                  <a:pt x="3851231" y="0"/>
                </a:lnTo>
                <a:cubicBezTo>
                  <a:pt x="4459717" y="0"/>
                  <a:pt x="4952993" y="493276"/>
                  <a:pt x="4952993" y="1101762"/>
                </a:cubicBezTo>
                <a:lnTo>
                  <a:pt x="4952992" y="1101762"/>
                </a:lnTo>
                <a:cubicBezTo>
                  <a:pt x="4952992" y="1710248"/>
                  <a:pt x="4459716" y="2203524"/>
                  <a:pt x="3851230" y="2203524"/>
                </a:cubicBezTo>
                <a:lnTo>
                  <a:pt x="1101762" y="2203523"/>
                </a:lnTo>
                <a:cubicBezTo>
                  <a:pt x="569337" y="2203523"/>
                  <a:pt x="125120" y="1825859"/>
                  <a:pt x="22384" y="1323805"/>
                </a:cubicBezTo>
                <a:lnTo>
                  <a:pt x="0" y="1101762"/>
                </a:lnTo>
                <a:lnTo>
                  <a:pt x="22384" y="879719"/>
                </a:lnTo>
                <a:cubicBezTo>
                  <a:pt x="125120" y="377665"/>
                  <a:pt x="569337" y="0"/>
                  <a:pt x="1101762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F43876-232A-417F-E4F0-065087A7E2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997" y="1009135"/>
            <a:ext cx="4952993" cy="2203524"/>
          </a:xfrm>
          <a:custGeom>
            <a:avLst/>
            <a:gdLst>
              <a:gd name="connsiteX0" fmla="*/ 0 w 4952993"/>
              <a:gd name="connsiteY0" fmla="*/ 1101761 h 2203524"/>
              <a:gd name="connsiteX1" fmla="*/ 0 w 4952993"/>
              <a:gd name="connsiteY1" fmla="*/ 1101762 h 2203524"/>
              <a:gd name="connsiteX2" fmla="*/ 0 w 4952993"/>
              <a:gd name="connsiteY2" fmla="*/ 1101762 h 2203524"/>
              <a:gd name="connsiteX3" fmla="*/ 1101762 w 4952993"/>
              <a:gd name="connsiteY3" fmla="*/ 0 h 2203524"/>
              <a:gd name="connsiteX4" fmla="*/ 3851231 w 4952993"/>
              <a:gd name="connsiteY4" fmla="*/ 0 h 2203524"/>
              <a:gd name="connsiteX5" fmla="*/ 4952993 w 4952993"/>
              <a:gd name="connsiteY5" fmla="*/ 1101762 h 2203524"/>
              <a:gd name="connsiteX6" fmla="*/ 4952992 w 4952993"/>
              <a:gd name="connsiteY6" fmla="*/ 1101762 h 2203524"/>
              <a:gd name="connsiteX7" fmla="*/ 3851230 w 4952993"/>
              <a:gd name="connsiteY7" fmla="*/ 2203524 h 2203524"/>
              <a:gd name="connsiteX8" fmla="*/ 1101762 w 4952993"/>
              <a:gd name="connsiteY8" fmla="*/ 2203523 h 2203524"/>
              <a:gd name="connsiteX9" fmla="*/ 22384 w 4952993"/>
              <a:gd name="connsiteY9" fmla="*/ 1323804 h 2203524"/>
              <a:gd name="connsiteX10" fmla="*/ 0 w 4952993"/>
              <a:gd name="connsiteY10" fmla="*/ 1101762 h 2203524"/>
              <a:gd name="connsiteX11" fmla="*/ 22384 w 4952993"/>
              <a:gd name="connsiteY11" fmla="*/ 879719 h 2203524"/>
              <a:gd name="connsiteX12" fmla="*/ 1101762 w 4952993"/>
              <a:gd name="connsiteY12" fmla="*/ 0 h 220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52993" h="2203524">
                <a:moveTo>
                  <a:pt x="0" y="1101761"/>
                </a:moveTo>
                <a:lnTo>
                  <a:pt x="0" y="1101762"/>
                </a:lnTo>
                <a:lnTo>
                  <a:pt x="0" y="1101762"/>
                </a:lnTo>
                <a:close/>
                <a:moveTo>
                  <a:pt x="1101762" y="0"/>
                </a:moveTo>
                <a:lnTo>
                  <a:pt x="3851231" y="0"/>
                </a:lnTo>
                <a:cubicBezTo>
                  <a:pt x="4459717" y="0"/>
                  <a:pt x="4952993" y="493276"/>
                  <a:pt x="4952993" y="1101762"/>
                </a:cubicBezTo>
                <a:lnTo>
                  <a:pt x="4952992" y="1101762"/>
                </a:lnTo>
                <a:cubicBezTo>
                  <a:pt x="4952992" y="1710248"/>
                  <a:pt x="4459716" y="2203524"/>
                  <a:pt x="3851230" y="2203524"/>
                </a:cubicBezTo>
                <a:lnTo>
                  <a:pt x="1101762" y="2203523"/>
                </a:lnTo>
                <a:cubicBezTo>
                  <a:pt x="569337" y="2203523"/>
                  <a:pt x="125120" y="1825859"/>
                  <a:pt x="22384" y="1323804"/>
                </a:cubicBezTo>
                <a:lnTo>
                  <a:pt x="0" y="1101762"/>
                </a:lnTo>
                <a:lnTo>
                  <a:pt x="22384" y="879719"/>
                </a:lnTo>
                <a:cubicBezTo>
                  <a:pt x="125120" y="377665"/>
                  <a:pt x="569337" y="0"/>
                  <a:pt x="1101762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0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12F82C-8884-1DDC-4A6D-471164C0E9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7471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BDA156-6BE5-13E9-C3CA-1681577AA0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01375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D600CF-3F90-4D44-3C5F-FEB414F694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566" y="2267642"/>
            <a:ext cx="1934013" cy="1868494"/>
          </a:xfrm>
          <a:custGeom>
            <a:avLst/>
            <a:gdLst>
              <a:gd name="connsiteX0" fmla="*/ 239130 w 1934013"/>
              <a:gd name="connsiteY0" fmla="*/ 0 h 1868494"/>
              <a:gd name="connsiteX1" fmla="*/ 1694883 w 1934013"/>
              <a:gd name="connsiteY1" fmla="*/ 0 h 1868494"/>
              <a:gd name="connsiteX2" fmla="*/ 1934013 w 1934013"/>
              <a:gd name="connsiteY2" fmla="*/ 239130 h 1868494"/>
              <a:gd name="connsiteX3" fmla="*/ 1934013 w 1934013"/>
              <a:gd name="connsiteY3" fmla="*/ 1629364 h 1868494"/>
              <a:gd name="connsiteX4" fmla="*/ 1694883 w 1934013"/>
              <a:gd name="connsiteY4" fmla="*/ 1868494 h 1868494"/>
              <a:gd name="connsiteX5" fmla="*/ 239130 w 1934013"/>
              <a:gd name="connsiteY5" fmla="*/ 1868494 h 1868494"/>
              <a:gd name="connsiteX6" fmla="*/ 0 w 1934013"/>
              <a:gd name="connsiteY6" fmla="*/ 1629364 h 1868494"/>
              <a:gd name="connsiteX7" fmla="*/ 0 w 1934013"/>
              <a:gd name="connsiteY7" fmla="*/ 239130 h 1868494"/>
              <a:gd name="connsiteX8" fmla="*/ 239130 w 1934013"/>
              <a:gd name="connsiteY8" fmla="*/ 0 h 186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4013" h="1868494">
                <a:moveTo>
                  <a:pt x="239130" y="0"/>
                </a:moveTo>
                <a:lnTo>
                  <a:pt x="1694883" y="0"/>
                </a:lnTo>
                <a:cubicBezTo>
                  <a:pt x="1826951" y="0"/>
                  <a:pt x="1934013" y="107062"/>
                  <a:pt x="1934013" y="239130"/>
                </a:cubicBezTo>
                <a:lnTo>
                  <a:pt x="1934013" y="1629364"/>
                </a:lnTo>
                <a:cubicBezTo>
                  <a:pt x="1934013" y="1761432"/>
                  <a:pt x="1826951" y="1868494"/>
                  <a:pt x="1694883" y="1868494"/>
                </a:cubicBezTo>
                <a:lnTo>
                  <a:pt x="239130" y="1868494"/>
                </a:lnTo>
                <a:cubicBezTo>
                  <a:pt x="107062" y="1868494"/>
                  <a:pt x="0" y="1761432"/>
                  <a:pt x="0" y="1629364"/>
                </a:cubicBezTo>
                <a:lnTo>
                  <a:pt x="0" y="239130"/>
                </a:lnTo>
                <a:cubicBezTo>
                  <a:pt x="0" y="107062"/>
                  <a:pt x="107062" y="0"/>
                  <a:pt x="2391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DD85BE-CDE8-842C-0A9C-43B868D236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7025" y="1908078"/>
            <a:ext cx="3803549" cy="2168487"/>
          </a:xfrm>
          <a:custGeom>
            <a:avLst/>
            <a:gdLst>
              <a:gd name="connsiteX0" fmla="*/ 0 w 3803549"/>
              <a:gd name="connsiteY0" fmla="*/ 0 h 2168487"/>
              <a:gd name="connsiteX1" fmla="*/ 3803549 w 3803549"/>
              <a:gd name="connsiteY1" fmla="*/ 0 h 2168487"/>
              <a:gd name="connsiteX2" fmla="*/ 3803549 w 3803549"/>
              <a:gd name="connsiteY2" fmla="*/ 2168487 h 2168487"/>
              <a:gd name="connsiteX3" fmla="*/ 0 w 3803549"/>
              <a:gd name="connsiteY3" fmla="*/ 2168487 h 216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549" h="2168487">
                <a:moveTo>
                  <a:pt x="0" y="0"/>
                </a:moveTo>
                <a:lnTo>
                  <a:pt x="3803549" y="0"/>
                </a:lnTo>
                <a:lnTo>
                  <a:pt x="3803549" y="2168487"/>
                </a:lnTo>
                <a:lnTo>
                  <a:pt x="0" y="2168487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7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C3EE9F-FBE6-16DB-4261-62D91EC724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7378" y="2912510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1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1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1" y="0"/>
                </a:lnTo>
                <a:cubicBezTo>
                  <a:pt x="1223374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4" y="2783826"/>
                  <a:pt x="1133721" y="2783826"/>
                </a:cubicBezTo>
                <a:lnTo>
                  <a:pt x="162331" y="2783826"/>
                </a:lnTo>
                <a:cubicBezTo>
                  <a:pt x="72678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8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3FDF26-4072-5DA0-44D8-B76533216A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737" y="2912510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1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1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1" y="0"/>
                </a:lnTo>
                <a:cubicBezTo>
                  <a:pt x="1223374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4" y="2783826"/>
                  <a:pt x="1133721" y="2783826"/>
                </a:cubicBezTo>
                <a:lnTo>
                  <a:pt x="162331" y="2783826"/>
                </a:lnTo>
                <a:cubicBezTo>
                  <a:pt x="72679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9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91EB66-8852-BC0D-0356-65FA961D27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32591" y="2810015"/>
            <a:ext cx="1343769" cy="2886321"/>
          </a:xfrm>
          <a:custGeom>
            <a:avLst/>
            <a:gdLst>
              <a:gd name="connsiteX0" fmla="*/ 168308 w 1343769"/>
              <a:gd name="connsiteY0" fmla="*/ 0 h 2886321"/>
              <a:gd name="connsiteX1" fmla="*/ 1175463 w 1343769"/>
              <a:gd name="connsiteY1" fmla="*/ 0 h 2886321"/>
              <a:gd name="connsiteX2" fmla="*/ 1343769 w 1343769"/>
              <a:gd name="connsiteY2" fmla="*/ 168308 h 2886321"/>
              <a:gd name="connsiteX3" fmla="*/ 1343769 w 1343769"/>
              <a:gd name="connsiteY3" fmla="*/ 2718015 h 2886321"/>
              <a:gd name="connsiteX4" fmla="*/ 1175463 w 1343769"/>
              <a:gd name="connsiteY4" fmla="*/ 2886321 h 2886321"/>
              <a:gd name="connsiteX5" fmla="*/ 168308 w 1343769"/>
              <a:gd name="connsiteY5" fmla="*/ 2886321 h 2886321"/>
              <a:gd name="connsiteX6" fmla="*/ 0 w 1343769"/>
              <a:gd name="connsiteY6" fmla="*/ 2718015 h 2886321"/>
              <a:gd name="connsiteX7" fmla="*/ 0 w 1343769"/>
              <a:gd name="connsiteY7" fmla="*/ 168308 h 2886321"/>
              <a:gd name="connsiteX8" fmla="*/ 168308 w 1343769"/>
              <a:gd name="connsiteY8" fmla="*/ 0 h 28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769" h="2886321">
                <a:moveTo>
                  <a:pt x="168308" y="0"/>
                </a:moveTo>
                <a:lnTo>
                  <a:pt x="1175463" y="0"/>
                </a:lnTo>
                <a:cubicBezTo>
                  <a:pt x="1268415" y="0"/>
                  <a:pt x="1343769" y="75354"/>
                  <a:pt x="1343769" y="168308"/>
                </a:cubicBezTo>
                <a:lnTo>
                  <a:pt x="1343769" y="2718015"/>
                </a:lnTo>
                <a:cubicBezTo>
                  <a:pt x="1343769" y="2810967"/>
                  <a:pt x="1268415" y="2886321"/>
                  <a:pt x="1175463" y="2886321"/>
                </a:cubicBezTo>
                <a:lnTo>
                  <a:pt x="168308" y="2886321"/>
                </a:lnTo>
                <a:cubicBezTo>
                  <a:pt x="75354" y="2886321"/>
                  <a:pt x="0" y="2810967"/>
                  <a:pt x="0" y="2718015"/>
                </a:cubicBezTo>
                <a:lnTo>
                  <a:pt x="0" y="168308"/>
                </a:lnTo>
                <a:cubicBezTo>
                  <a:pt x="0" y="75354"/>
                  <a:pt x="75354" y="0"/>
                  <a:pt x="168308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0312531-C634-ED65-08BB-42958A23A2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9164" y="2912509"/>
            <a:ext cx="1296051" cy="2783826"/>
          </a:xfrm>
          <a:custGeom>
            <a:avLst/>
            <a:gdLst>
              <a:gd name="connsiteX0" fmla="*/ 162331 w 1296051"/>
              <a:gd name="connsiteY0" fmla="*/ 0 h 2783826"/>
              <a:gd name="connsiteX1" fmla="*/ 1133720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0 w 1296051"/>
              <a:gd name="connsiteY4" fmla="*/ 2783826 h 2783826"/>
              <a:gd name="connsiteX5" fmla="*/ 162331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1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1" y="0"/>
                </a:moveTo>
                <a:lnTo>
                  <a:pt x="1133720" y="0"/>
                </a:lnTo>
                <a:cubicBezTo>
                  <a:pt x="1223373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3" y="2783826"/>
                  <a:pt x="1133720" y="2783826"/>
                </a:cubicBezTo>
                <a:lnTo>
                  <a:pt x="162331" y="2783826"/>
                </a:lnTo>
                <a:cubicBezTo>
                  <a:pt x="72679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9" y="0"/>
                  <a:pt x="162331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72AAB7E-406D-6050-F7C0-659B58E98E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5525" y="2912509"/>
            <a:ext cx="1296051" cy="2783826"/>
          </a:xfrm>
          <a:custGeom>
            <a:avLst/>
            <a:gdLst>
              <a:gd name="connsiteX0" fmla="*/ 162330 w 1296051"/>
              <a:gd name="connsiteY0" fmla="*/ 0 h 2783826"/>
              <a:gd name="connsiteX1" fmla="*/ 1133720 w 1296051"/>
              <a:gd name="connsiteY1" fmla="*/ 0 h 2783826"/>
              <a:gd name="connsiteX2" fmla="*/ 1296051 w 1296051"/>
              <a:gd name="connsiteY2" fmla="*/ 162331 h 2783826"/>
              <a:gd name="connsiteX3" fmla="*/ 1296051 w 1296051"/>
              <a:gd name="connsiteY3" fmla="*/ 2621496 h 2783826"/>
              <a:gd name="connsiteX4" fmla="*/ 1133720 w 1296051"/>
              <a:gd name="connsiteY4" fmla="*/ 2783826 h 2783826"/>
              <a:gd name="connsiteX5" fmla="*/ 162330 w 1296051"/>
              <a:gd name="connsiteY5" fmla="*/ 2783826 h 2783826"/>
              <a:gd name="connsiteX6" fmla="*/ 0 w 1296051"/>
              <a:gd name="connsiteY6" fmla="*/ 2621496 h 2783826"/>
              <a:gd name="connsiteX7" fmla="*/ 0 w 1296051"/>
              <a:gd name="connsiteY7" fmla="*/ 162331 h 2783826"/>
              <a:gd name="connsiteX8" fmla="*/ 162330 w 1296051"/>
              <a:gd name="connsiteY8" fmla="*/ 0 h 27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51" h="2783826">
                <a:moveTo>
                  <a:pt x="162330" y="0"/>
                </a:moveTo>
                <a:lnTo>
                  <a:pt x="1133720" y="0"/>
                </a:lnTo>
                <a:cubicBezTo>
                  <a:pt x="1223373" y="0"/>
                  <a:pt x="1296051" y="72678"/>
                  <a:pt x="1296051" y="162331"/>
                </a:cubicBezTo>
                <a:lnTo>
                  <a:pt x="1296051" y="2621496"/>
                </a:lnTo>
                <a:cubicBezTo>
                  <a:pt x="1296051" y="2711148"/>
                  <a:pt x="1223373" y="2783826"/>
                  <a:pt x="1133720" y="2783826"/>
                </a:cubicBezTo>
                <a:lnTo>
                  <a:pt x="162330" y="2783826"/>
                </a:lnTo>
                <a:cubicBezTo>
                  <a:pt x="72678" y="2783826"/>
                  <a:pt x="0" y="2711148"/>
                  <a:pt x="0" y="2621496"/>
                </a:cubicBezTo>
                <a:lnTo>
                  <a:pt x="0" y="162331"/>
                </a:lnTo>
                <a:cubicBezTo>
                  <a:pt x="0" y="72678"/>
                  <a:pt x="72678" y="0"/>
                  <a:pt x="16233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7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8E80855-9D27-F94A-8D0B-ECC28DE9B7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5244" y="367748"/>
            <a:ext cx="6493811" cy="6490252"/>
          </a:xfrm>
          <a:custGeom>
            <a:avLst/>
            <a:gdLst>
              <a:gd name="connsiteX0" fmla="*/ 0 w 6493811"/>
              <a:gd name="connsiteY0" fmla="*/ 0 h 6490252"/>
              <a:gd name="connsiteX1" fmla="*/ 6493811 w 6493811"/>
              <a:gd name="connsiteY1" fmla="*/ 0 h 6490252"/>
              <a:gd name="connsiteX2" fmla="*/ 6493811 w 6493811"/>
              <a:gd name="connsiteY2" fmla="*/ 6490252 h 6490252"/>
              <a:gd name="connsiteX3" fmla="*/ 0 w 6493811"/>
              <a:gd name="connsiteY3" fmla="*/ 6490252 h 649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811" h="6490252">
                <a:moveTo>
                  <a:pt x="0" y="0"/>
                </a:moveTo>
                <a:lnTo>
                  <a:pt x="6493811" y="0"/>
                </a:lnTo>
                <a:lnTo>
                  <a:pt x="6493811" y="6490252"/>
                </a:lnTo>
                <a:lnTo>
                  <a:pt x="0" y="64902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BB043A-0694-B9C3-8FB5-59AAC4190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3752" y="392123"/>
            <a:ext cx="3337826" cy="5097913"/>
          </a:xfrm>
          <a:custGeom>
            <a:avLst/>
            <a:gdLst>
              <a:gd name="connsiteX0" fmla="*/ 0 w 3337826"/>
              <a:gd name="connsiteY0" fmla="*/ 0 h 5097913"/>
              <a:gd name="connsiteX1" fmla="*/ 3337826 w 3337826"/>
              <a:gd name="connsiteY1" fmla="*/ 0 h 5097913"/>
              <a:gd name="connsiteX2" fmla="*/ 3337826 w 3337826"/>
              <a:gd name="connsiteY2" fmla="*/ 3429000 h 5097913"/>
              <a:gd name="connsiteX3" fmla="*/ 1668913 w 3337826"/>
              <a:gd name="connsiteY3" fmla="*/ 5097913 h 5097913"/>
              <a:gd name="connsiteX4" fmla="*/ 0 w 3337826"/>
              <a:gd name="connsiteY4" fmla="*/ 3429000 h 50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826" h="5097913">
                <a:moveTo>
                  <a:pt x="0" y="0"/>
                </a:moveTo>
                <a:lnTo>
                  <a:pt x="3337826" y="0"/>
                </a:lnTo>
                <a:lnTo>
                  <a:pt x="3337826" y="3429000"/>
                </a:lnTo>
                <a:cubicBezTo>
                  <a:pt x="3337826" y="4350715"/>
                  <a:pt x="2590628" y="5097913"/>
                  <a:pt x="1668913" y="5097913"/>
                </a:cubicBezTo>
                <a:cubicBezTo>
                  <a:pt x="747198" y="5097913"/>
                  <a:pt x="0" y="4350715"/>
                  <a:pt x="0" y="34290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DE6839-7D5E-195B-3121-2BA8D0CC47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6446" y="1021680"/>
            <a:ext cx="4685554" cy="4782160"/>
          </a:xfrm>
          <a:custGeom>
            <a:avLst/>
            <a:gdLst>
              <a:gd name="connsiteX0" fmla="*/ 340107 w 4685554"/>
              <a:gd name="connsiteY0" fmla="*/ 0 h 4782160"/>
              <a:gd name="connsiteX1" fmla="*/ 4685554 w 4685554"/>
              <a:gd name="connsiteY1" fmla="*/ 0 h 4782160"/>
              <a:gd name="connsiteX2" fmla="*/ 4685554 w 4685554"/>
              <a:gd name="connsiteY2" fmla="*/ 4782160 h 4782160"/>
              <a:gd name="connsiteX3" fmla="*/ 340107 w 4685554"/>
              <a:gd name="connsiteY3" fmla="*/ 4782160 h 4782160"/>
              <a:gd name="connsiteX4" fmla="*/ 0 w 4685554"/>
              <a:gd name="connsiteY4" fmla="*/ 4442053 h 4782160"/>
              <a:gd name="connsiteX5" fmla="*/ 0 w 4685554"/>
              <a:gd name="connsiteY5" fmla="*/ 340107 h 4782160"/>
              <a:gd name="connsiteX6" fmla="*/ 340107 w 4685554"/>
              <a:gd name="connsiteY6" fmla="*/ 0 h 47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5554" h="4782160">
                <a:moveTo>
                  <a:pt x="340107" y="0"/>
                </a:moveTo>
                <a:lnTo>
                  <a:pt x="4685554" y="0"/>
                </a:lnTo>
                <a:lnTo>
                  <a:pt x="4685554" y="4782160"/>
                </a:lnTo>
                <a:lnTo>
                  <a:pt x="340107" y="4782160"/>
                </a:lnTo>
                <a:cubicBezTo>
                  <a:pt x="152271" y="4782160"/>
                  <a:pt x="0" y="4629889"/>
                  <a:pt x="0" y="4442053"/>
                </a:cubicBezTo>
                <a:lnTo>
                  <a:pt x="0" y="340107"/>
                </a:lnTo>
                <a:cubicBezTo>
                  <a:pt x="0" y="152271"/>
                  <a:pt x="152271" y="0"/>
                  <a:pt x="340107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3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8E10E38-9AF9-2705-67C0-EB1E2B16C5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9511" y="2043402"/>
            <a:ext cx="3148313" cy="2726007"/>
          </a:xfrm>
          <a:custGeom>
            <a:avLst/>
            <a:gdLst>
              <a:gd name="connsiteX0" fmla="*/ 1580157 w 3148313"/>
              <a:gd name="connsiteY0" fmla="*/ 266 h 2726007"/>
              <a:gd name="connsiteX1" fmla="*/ 2630962 w 3148313"/>
              <a:gd name="connsiteY1" fmla="*/ 356271 h 2726007"/>
              <a:gd name="connsiteX2" fmla="*/ 3122580 w 3148313"/>
              <a:gd name="connsiteY2" fmla="*/ 1550050 h 2726007"/>
              <a:gd name="connsiteX3" fmla="*/ 2084029 w 3148313"/>
              <a:gd name="connsiteY3" fmla="*/ 2529967 h 2726007"/>
              <a:gd name="connsiteX4" fmla="*/ 483292 w 3148313"/>
              <a:gd name="connsiteY4" fmla="*/ 2588613 h 2726007"/>
              <a:gd name="connsiteX5" fmla="*/ 66812 w 3148313"/>
              <a:gd name="connsiteY5" fmla="*/ 1110180 h 2726007"/>
              <a:gd name="connsiteX6" fmla="*/ 1205896 w 3148313"/>
              <a:gd name="connsiteY6" fmla="*/ 52630 h 2726007"/>
              <a:gd name="connsiteX7" fmla="*/ 1580157 w 3148313"/>
              <a:gd name="connsiteY7" fmla="*/ 266 h 272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8313" h="2726007">
                <a:moveTo>
                  <a:pt x="1580157" y="266"/>
                </a:moveTo>
                <a:cubicBezTo>
                  <a:pt x="1953332" y="-6610"/>
                  <a:pt x="2318335" y="120248"/>
                  <a:pt x="2630962" y="356271"/>
                </a:cubicBezTo>
                <a:cubicBezTo>
                  <a:pt x="3047799" y="670968"/>
                  <a:pt x="3217764" y="1188806"/>
                  <a:pt x="3122580" y="1550050"/>
                </a:cubicBezTo>
                <a:cubicBezTo>
                  <a:pt x="3031425" y="1896004"/>
                  <a:pt x="2523910" y="2356873"/>
                  <a:pt x="2084029" y="2529967"/>
                </a:cubicBezTo>
                <a:cubicBezTo>
                  <a:pt x="1644147" y="2703060"/>
                  <a:pt x="969628" y="2838992"/>
                  <a:pt x="483292" y="2588613"/>
                </a:cubicBezTo>
                <a:cubicBezTo>
                  <a:pt x="17927" y="2349031"/>
                  <a:pt x="-88594" y="1650885"/>
                  <a:pt x="66812" y="1110180"/>
                </a:cubicBezTo>
                <a:cubicBezTo>
                  <a:pt x="221967" y="568764"/>
                  <a:pt x="707615" y="184313"/>
                  <a:pt x="1205896" y="52630"/>
                </a:cubicBezTo>
                <a:cubicBezTo>
                  <a:pt x="1330466" y="19710"/>
                  <a:pt x="1455766" y="2558"/>
                  <a:pt x="1580157" y="266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9A7213-ACB9-3BB6-136F-D24696550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1179" y="479375"/>
            <a:ext cx="5990821" cy="6378626"/>
          </a:xfrm>
          <a:custGeom>
            <a:avLst/>
            <a:gdLst>
              <a:gd name="connsiteX0" fmla="*/ 0 w 5990821"/>
              <a:gd name="connsiteY0" fmla="*/ 0 h 6378626"/>
              <a:gd name="connsiteX1" fmla="*/ 5990821 w 5990821"/>
              <a:gd name="connsiteY1" fmla="*/ 0 h 6378626"/>
              <a:gd name="connsiteX2" fmla="*/ 5990821 w 5990821"/>
              <a:gd name="connsiteY2" fmla="*/ 6378626 h 6378626"/>
              <a:gd name="connsiteX3" fmla="*/ 0 w 5990821"/>
              <a:gd name="connsiteY3" fmla="*/ 6378626 h 63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821" h="6378626">
                <a:moveTo>
                  <a:pt x="0" y="0"/>
                </a:moveTo>
                <a:lnTo>
                  <a:pt x="5990821" y="0"/>
                </a:lnTo>
                <a:lnTo>
                  <a:pt x="5990821" y="6378626"/>
                </a:lnTo>
                <a:lnTo>
                  <a:pt x="0" y="63786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FB3A42D-7DF9-E67F-9878-4B9BF0402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6814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7A7D08D-D0F6-DDB0-76D4-61F7ECE2F9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9129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73F7D3-FCF3-5DF2-0630-29FC9E0CF0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74499" y="4427062"/>
            <a:ext cx="1265270" cy="1265270"/>
          </a:xfrm>
          <a:custGeom>
            <a:avLst/>
            <a:gdLst>
              <a:gd name="connsiteX0" fmla="*/ 632635 w 1265270"/>
              <a:gd name="connsiteY0" fmla="*/ 0 h 1265270"/>
              <a:gd name="connsiteX1" fmla="*/ 1265270 w 1265270"/>
              <a:gd name="connsiteY1" fmla="*/ 632635 h 1265270"/>
              <a:gd name="connsiteX2" fmla="*/ 632635 w 1265270"/>
              <a:gd name="connsiteY2" fmla="*/ 1265270 h 1265270"/>
              <a:gd name="connsiteX3" fmla="*/ 0 w 1265270"/>
              <a:gd name="connsiteY3" fmla="*/ 632635 h 1265270"/>
              <a:gd name="connsiteX4" fmla="*/ 632635 w 1265270"/>
              <a:gd name="connsiteY4" fmla="*/ 0 h 12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270" h="1265270">
                <a:moveTo>
                  <a:pt x="632635" y="0"/>
                </a:moveTo>
                <a:cubicBezTo>
                  <a:pt x="982030" y="0"/>
                  <a:pt x="1265270" y="283240"/>
                  <a:pt x="1265270" y="632635"/>
                </a:cubicBezTo>
                <a:cubicBezTo>
                  <a:pt x="1265270" y="982030"/>
                  <a:pt x="982030" y="1265270"/>
                  <a:pt x="632635" y="1265270"/>
                </a:cubicBezTo>
                <a:cubicBezTo>
                  <a:pt x="283240" y="1265270"/>
                  <a:pt x="0" y="982030"/>
                  <a:pt x="0" y="632635"/>
                </a:cubicBezTo>
                <a:cubicBezTo>
                  <a:pt x="0" y="283240"/>
                  <a:pt x="283240" y="0"/>
                  <a:pt x="632635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FF1E35-1713-B466-F860-1E631ECB4ED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7074500" y="1165671"/>
            <a:ext cx="5117501" cy="2906219"/>
          </a:xfrm>
          <a:custGeom>
            <a:avLst/>
            <a:gdLst>
              <a:gd name="connsiteX0" fmla="*/ 392950 w 5117501"/>
              <a:gd name="connsiteY0" fmla="*/ 0 h 2906219"/>
              <a:gd name="connsiteX1" fmla="*/ 5117501 w 5117501"/>
              <a:gd name="connsiteY1" fmla="*/ 0 h 2906219"/>
              <a:gd name="connsiteX2" fmla="*/ 5117501 w 5117501"/>
              <a:gd name="connsiteY2" fmla="*/ 2906219 h 2906219"/>
              <a:gd name="connsiteX3" fmla="*/ 392950 w 5117501"/>
              <a:gd name="connsiteY3" fmla="*/ 2906219 h 2906219"/>
              <a:gd name="connsiteX4" fmla="*/ 0 w 5117501"/>
              <a:gd name="connsiteY4" fmla="*/ 2513269 h 2906219"/>
              <a:gd name="connsiteX5" fmla="*/ 0 w 5117501"/>
              <a:gd name="connsiteY5" fmla="*/ 392950 h 2906219"/>
              <a:gd name="connsiteX6" fmla="*/ 392950 w 5117501"/>
              <a:gd name="connsiteY6" fmla="*/ 0 h 290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501" h="2906219">
                <a:moveTo>
                  <a:pt x="392950" y="0"/>
                </a:moveTo>
                <a:lnTo>
                  <a:pt x="5117501" y="0"/>
                </a:lnTo>
                <a:lnTo>
                  <a:pt x="5117501" y="2906219"/>
                </a:lnTo>
                <a:lnTo>
                  <a:pt x="392950" y="2906219"/>
                </a:lnTo>
                <a:cubicBezTo>
                  <a:pt x="175930" y="2906219"/>
                  <a:pt x="0" y="2730289"/>
                  <a:pt x="0" y="2513269"/>
                </a:cubicBezTo>
                <a:lnTo>
                  <a:pt x="0" y="392950"/>
                </a:lnTo>
                <a:cubicBezTo>
                  <a:pt x="0" y="175930"/>
                  <a:pt x="175930" y="0"/>
                  <a:pt x="392950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D0BB67-4B9B-BBB7-FBDE-EBB47FC0A27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092161" y="826250"/>
            <a:ext cx="4003839" cy="6064740"/>
          </a:xfrm>
          <a:custGeom>
            <a:avLst/>
            <a:gdLst>
              <a:gd name="connsiteX0" fmla="*/ 444386 w 4003839"/>
              <a:gd name="connsiteY0" fmla="*/ 0 h 6064740"/>
              <a:gd name="connsiteX1" fmla="*/ 3559453 w 4003839"/>
              <a:gd name="connsiteY1" fmla="*/ 0 h 6064740"/>
              <a:gd name="connsiteX2" fmla="*/ 4003839 w 4003839"/>
              <a:gd name="connsiteY2" fmla="*/ 444386 h 6064740"/>
              <a:gd name="connsiteX3" fmla="*/ 4003839 w 4003839"/>
              <a:gd name="connsiteY3" fmla="*/ 6064740 h 6064740"/>
              <a:gd name="connsiteX4" fmla="*/ 0 w 4003839"/>
              <a:gd name="connsiteY4" fmla="*/ 6064740 h 6064740"/>
              <a:gd name="connsiteX5" fmla="*/ 0 w 4003839"/>
              <a:gd name="connsiteY5" fmla="*/ 444386 h 6064740"/>
              <a:gd name="connsiteX6" fmla="*/ 444386 w 4003839"/>
              <a:gd name="connsiteY6" fmla="*/ 0 h 606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3839" h="6064740">
                <a:moveTo>
                  <a:pt x="444386" y="0"/>
                </a:moveTo>
                <a:lnTo>
                  <a:pt x="3559453" y="0"/>
                </a:lnTo>
                <a:cubicBezTo>
                  <a:pt x="3804881" y="0"/>
                  <a:pt x="4003839" y="198958"/>
                  <a:pt x="4003839" y="444386"/>
                </a:cubicBezTo>
                <a:lnTo>
                  <a:pt x="4003839" y="6064740"/>
                </a:lnTo>
                <a:lnTo>
                  <a:pt x="0" y="6064740"/>
                </a:lnTo>
                <a:lnTo>
                  <a:pt x="0" y="444386"/>
                </a:lnTo>
                <a:cubicBezTo>
                  <a:pt x="0" y="198958"/>
                  <a:pt x="198958" y="0"/>
                  <a:pt x="44438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_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816D8-E080-FEF1-8891-DC97DB47B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F0D749-7D93-8D80-57A3-1BA96AAB3BA7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90357" y="1530332"/>
            <a:ext cx="2072692" cy="2072692"/>
          </a:xfrm>
          <a:custGeom>
            <a:avLst/>
            <a:gdLst>
              <a:gd name="connsiteX0" fmla="*/ 1036346 w 2072692"/>
              <a:gd name="connsiteY0" fmla="*/ 0 h 2072692"/>
              <a:gd name="connsiteX1" fmla="*/ 2072692 w 2072692"/>
              <a:gd name="connsiteY1" fmla="*/ 1036346 h 2072692"/>
              <a:gd name="connsiteX2" fmla="*/ 1036346 w 2072692"/>
              <a:gd name="connsiteY2" fmla="*/ 2072692 h 2072692"/>
              <a:gd name="connsiteX3" fmla="*/ 0 w 2072692"/>
              <a:gd name="connsiteY3" fmla="*/ 1036346 h 2072692"/>
              <a:gd name="connsiteX4" fmla="*/ 1036346 w 2072692"/>
              <a:gd name="connsiteY4" fmla="*/ 0 h 207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692" h="2072692">
                <a:moveTo>
                  <a:pt x="1036346" y="0"/>
                </a:moveTo>
                <a:cubicBezTo>
                  <a:pt x="1608704" y="0"/>
                  <a:pt x="2072692" y="463988"/>
                  <a:pt x="2072692" y="1036346"/>
                </a:cubicBezTo>
                <a:cubicBezTo>
                  <a:pt x="2072692" y="1608704"/>
                  <a:pt x="1608704" y="2072692"/>
                  <a:pt x="1036346" y="2072692"/>
                </a:cubicBezTo>
                <a:cubicBezTo>
                  <a:pt x="463988" y="2072692"/>
                  <a:pt x="0" y="1608704"/>
                  <a:pt x="0" y="1036346"/>
                </a:cubicBezTo>
                <a:cubicBezTo>
                  <a:pt x="0" y="463988"/>
                  <a:pt x="463988" y="0"/>
                  <a:pt x="1036346" y="0"/>
                </a:cubicBez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C3C20-3EE6-BC42-BA5A-210B9E30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CF807-878D-BA4F-AEC6-598BD5B78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E7162-49E7-EE4C-B21C-91E7ECDE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25C4-4828-2045-91EA-D420555D5F1F}" type="datetimeFigureOut">
              <a:t>11/05/2025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BF40-7FB9-2F43-B954-25C5E6B6E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ADE8-7561-0042-8B49-15BA68058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2F1C-97F2-BA44-A4ED-8842C0E002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1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svg"/><Relationship Id="rId5" Type="http://schemas.openxmlformats.org/officeDocument/2006/relationships/image" Target="../media/image4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91200A-F76E-43F7-484C-B05C6160CB75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16D8A8B-7DF5-18A0-6277-717D1099D83F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7BBA74-9E36-7C65-F8E0-36A4EA830DC3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7E0FBF-75F4-BE9F-34C1-7D29E7EC386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DEE655-1E63-EC9F-D578-4B38CE61E8CF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41" name="Freeform 40">
            <a:extLst>
              <a:ext uri="{FF2B5EF4-FFF2-40B4-BE49-F238E27FC236}">
                <a16:creationId xmlns:a16="http://schemas.microsoft.com/office/drawing/2014/main" id="{D72AD0DA-4565-3DA4-F61E-E99E96655D7C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205319-4DAE-1E87-EB36-6F9D9AE75CE4}"/>
              </a:ext>
            </a:extLst>
          </p:cNvPr>
          <p:cNvSpPr/>
          <p:nvPr/>
        </p:nvSpPr>
        <p:spPr>
          <a:xfrm>
            <a:off x="1993752" y="2154554"/>
            <a:ext cx="3337826" cy="3337826"/>
          </a:xfrm>
          <a:prstGeom prst="ellipse">
            <a:avLst/>
          </a:pr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6B76D3-1211-0A04-FE16-C917A624D759}"/>
              </a:ext>
            </a:extLst>
          </p:cNvPr>
          <p:cNvSpPr txBox="1"/>
          <p:nvPr/>
        </p:nvSpPr>
        <p:spPr>
          <a:xfrm>
            <a:off x="6212906" y="1542297"/>
            <a:ext cx="438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Farhaan Beeharry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50B117-B7F2-BACA-93CD-D4840EB1B96C}"/>
              </a:ext>
            </a:extLst>
          </p:cNvPr>
          <p:cNvSpPr txBox="1"/>
          <p:nvPr/>
        </p:nvSpPr>
        <p:spPr>
          <a:xfrm>
            <a:off x="6212906" y="1265298"/>
            <a:ext cx="334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Hello, I am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ED341-A769-203F-881F-5DE6AAE44666}"/>
              </a:ext>
            </a:extLst>
          </p:cNvPr>
          <p:cNvGrpSpPr/>
          <p:nvPr/>
        </p:nvGrpSpPr>
        <p:grpSpPr>
          <a:xfrm>
            <a:off x="6148905" y="2374751"/>
            <a:ext cx="4602915" cy="469196"/>
            <a:chOff x="2367517" y="3622691"/>
            <a:chExt cx="4602915" cy="469196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C8FC4C0-1465-7B64-6AFB-56D87FCF0316}"/>
                </a:ext>
              </a:extLst>
            </p:cNvPr>
            <p:cNvSpPr/>
            <p:nvPr/>
          </p:nvSpPr>
          <p:spPr>
            <a:xfrm rot="16200000">
              <a:off x="4205778" y="1784430"/>
              <a:ext cx="469196" cy="414571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C2CBAD-75F8-59F3-E768-C672390083D3}"/>
                </a:ext>
              </a:extLst>
            </p:cNvPr>
            <p:cNvSpPr txBox="1"/>
            <p:nvPr/>
          </p:nvSpPr>
          <p:spPr>
            <a:xfrm>
              <a:off x="2504163" y="3709884"/>
              <a:ext cx="4466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Mobile Developer/Software Engineer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05A5D-783D-1198-E2C9-927980BF3D8C}"/>
              </a:ext>
            </a:extLst>
          </p:cNvPr>
          <p:cNvGrpSpPr/>
          <p:nvPr/>
        </p:nvGrpSpPr>
        <p:grpSpPr>
          <a:xfrm>
            <a:off x="6131782" y="4355520"/>
            <a:ext cx="2132045" cy="469409"/>
            <a:chOff x="6568175" y="4736378"/>
            <a:chExt cx="2132045" cy="46940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E209E2-FCAD-0F05-503F-4A51F87358CE}"/>
                </a:ext>
              </a:extLst>
            </p:cNvPr>
            <p:cNvSpPr/>
            <p:nvPr/>
          </p:nvSpPr>
          <p:spPr>
            <a:xfrm>
              <a:off x="6568175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Receiver with solid fill">
              <a:extLst>
                <a:ext uri="{FF2B5EF4-FFF2-40B4-BE49-F238E27FC236}">
                  <a16:creationId xmlns:a16="http://schemas.microsoft.com/office/drawing/2014/main" id="{D7B967E5-B228-585E-04C4-3B82C79A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5193" y="4813396"/>
              <a:ext cx="315373" cy="31537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BA848E-CC11-49D7-3BF3-6207DCF2B7B6}"/>
                </a:ext>
              </a:extLst>
            </p:cNvPr>
            <p:cNvSpPr txBox="1"/>
            <p:nvPr/>
          </p:nvSpPr>
          <p:spPr>
            <a:xfrm>
              <a:off x="7101990" y="4832583"/>
              <a:ext cx="159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(230) 5707 6881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ACCCBDF-6F9D-BE28-3B18-6E64B88B4B66}"/>
              </a:ext>
            </a:extLst>
          </p:cNvPr>
          <p:cNvGrpSpPr/>
          <p:nvPr/>
        </p:nvGrpSpPr>
        <p:grpSpPr>
          <a:xfrm>
            <a:off x="8265446" y="4355520"/>
            <a:ext cx="2780539" cy="469409"/>
            <a:chOff x="8701839" y="4736378"/>
            <a:chExt cx="2780539" cy="469409"/>
          </a:xfrm>
        </p:grpSpPr>
        <p:pic>
          <p:nvPicPr>
            <p:cNvPr id="30" name="Graphic 29" descr="Envelope with solid fill">
              <a:extLst>
                <a:ext uri="{FF2B5EF4-FFF2-40B4-BE49-F238E27FC236}">
                  <a16:creationId xmlns:a16="http://schemas.microsoft.com/office/drawing/2014/main" id="{5190547E-EABA-1B21-89A4-6CB36596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857" y="4813396"/>
              <a:ext cx="315373" cy="315373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00CCDE-3206-333A-6D61-E3BEBD0E02B0}"/>
                </a:ext>
              </a:extLst>
            </p:cNvPr>
            <p:cNvSpPr/>
            <p:nvPr/>
          </p:nvSpPr>
          <p:spPr>
            <a:xfrm>
              <a:off x="8701839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63C0D6-E5B3-525C-82C7-E3C188189648}"/>
                </a:ext>
              </a:extLst>
            </p:cNvPr>
            <p:cNvSpPr txBox="1"/>
            <p:nvPr/>
          </p:nvSpPr>
          <p:spPr>
            <a:xfrm>
              <a:off x="9322085" y="4832583"/>
              <a:ext cx="2160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contact@farhaan.info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11A062-205E-685E-A35F-2AFD57A48BC7}"/>
              </a:ext>
            </a:extLst>
          </p:cNvPr>
          <p:cNvSpPr txBox="1"/>
          <p:nvPr/>
        </p:nvSpPr>
        <p:spPr>
          <a:xfrm>
            <a:off x="6131782" y="3015575"/>
            <a:ext cx="4985798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I’m a software engineer with 4 years of experience, passionate about turning ideas into impactful digital solutions.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My inspiration comes from innovation, creativity, and the drive to build tools that make life simpler.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87CA6CE-CB3B-A49E-B943-7CF9F36A32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9530" t="-704" r="3186" b="704"/>
          <a:stretch>
            <a:fillRect/>
          </a:stretch>
        </p:blipFill>
        <p:spPr>
          <a:xfrm>
            <a:off x="1993752" y="394466"/>
            <a:ext cx="3337826" cy="5097913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43B9B17-7745-8C31-CE92-A9CD3E110A55}"/>
              </a:ext>
            </a:extLst>
          </p:cNvPr>
          <p:cNvSpPr/>
          <p:nvPr/>
        </p:nvSpPr>
        <p:spPr>
          <a:xfrm>
            <a:off x="6127933" y="5022971"/>
            <a:ext cx="469409" cy="46940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A8056-DAD5-9E24-9C49-CB94235F3A02}"/>
              </a:ext>
            </a:extLst>
          </p:cNvPr>
          <p:cNvSpPr txBox="1"/>
          <p:nvPr/>
        </p:nvSpPr>
        <p:spPr>
          <a:xfrm>
            <a:off x="6661748" y="5119176"/>
            <a:ext cx="288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https://www.farhaan.info</a:t>
            </a:r>
          </a:p>
        </p:txBody>
      </p:sp>
      <p:pic>
        <p:nvPicPr>
          <p:cNvPr id="19" name="Graphic 18" descr="Earth globe: Americas with solid fill">
            <a:extLst>
              <a:ext uri="{FF2B5EF4-FFF2-40B4-BE49-F238E27FC236}">
                <a16:creationId xmlns:a16="http://schemas.microsoft.com/office/drawing/2014/main" id="{221A5615-F397-F29C-BA0C-CFEF7673B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6927" y="5001965"/>
            <a:ext cx="511420" cy="5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8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BF5ACE-3F5B-8AD2-F9A8-6AFB22B078EC}"/>
              </a:ext>
            </a:extLst>
          </p:cNvPr>
          <p:cNvGrpSpPr/>
          <p:nvPr/>
        </p:nvGrpSpPr>
        <p:grpSpPr>
          <a:xfrm>
            <a:off x="1977290" y="1066516"/>
            <a:ext cx="3848920" cy="4724966"/>
            <a:chOff x="2082323" y="1155307"/>
            <a:chExt cx="3848920" cy="47249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12D297-5B29-80E7-F21B-A0208375FF0F}"/>
                </a:ext>
              </a:extLst>
            </p:cNvPr>
            <p:cNvSpPr txBox="1"/>
            <p:nvPr/>
          </p:nvSpPr>
          <p:spPr>
            <a:xfrm>
              <a:off x="2082323" y="1493861"/>
              <a:ext cx="3205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Kalydian</a:t>
              </a:r>
              <a:endPara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87CA10-8D64-7C94-392D-19FCDD10585A}"/>
                </a:ext>
              </a:extLst>
            </p:cNvPr>
            <p:cNvSpPr txBox="1"/>
            <p:nvPr/>
          </p:nvSpPr>
          <p:spPr>
            <a:xfrm>
              <a:off x="2092323" y="1155307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3618BC-3DC2-50F3-3188-BAEBC069C46F}"/>
                </a:ext>
              </a:extLst>
            </p:cNvPr>
            <p:cNvSpPr txBox="1"/>
            <p:nvPr/>
          </p:nvSpPr>
          <p:spPr>
            <a:xfrm>
              <a:off x="2082325" y="2213115"/>
              <a:ext cx="3848918" cy="366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Secure and professional password manager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Centralized vaults, strong encryption and real-time password monitoring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Individual and shared vaults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Enables auto-fill, password generation and secure sharing via self-destructing links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Key Features: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Native integration with Flutter bridging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Password generation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Technology used: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Flutter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4488B5-4167-8B23-A0CA-A94CBE14AE47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56DF87CB-C9EF-8AFB-9B2E-440E7F75CA05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C18E11-5155-7FD9-BF18-BF2F7DB2DEFE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DAAFB5-0F06-6F69-E9FA-515B7FCCD167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9A1F04-740F-4D55-ADFA-FB51DAAC6EF4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1AC1DFFE-B6F7-C013-8F44-5B46DFDEA1FD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FDEDE2-0E0D-B6EF-3438-E84AA81BE54B}"/>
              </a:ext>
            </a:extLst>
          </p:cNvPr>
          <p:cNvSpPr/>
          <p:nvPr/>
        </p:nvSpPr>
        <p:spPr>
          <a:xfrm>
            <a:off x="8093878" y="1498241"/>
            <a:ext cx="1647463" cy="3861517"/>
          </a:xfrm>
          <a:prstGeom prst="roundRect">
            <a:avLst>
              <a:gd name="adj" fmla="val 1065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4F9FDE-1585-177B-0817-ADAC5E64541E}"/>
              </a:ext>
            </a:extLst>
          </p:cNvPr>
          <p:cNvSpPr/>
          <p:nvPr/>
        </p:nvSpPr>
        <p:spPr>
          <a:xfrm>
            <a:off x="6436074" y="1815182"/>
            <a:ext cx="1491443" cy="3227634"/>
          </a:xfrm>
          <a:prstGeom prst="roundRect">
            <a:avLst>
              <a:gd name="adj" fmla="val 1020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2DC3A-21EF-75A8-F8DE-2FFCE79E8D23}"/>
              </a:ext>
            </a:extLst>
          </p:cNvPr>
          <p:cNvSpPr/>
          <p:nvPr/>
        </p:nvSpPr>
        <p:spPr>
          <a:xfrm>
            <a:off x="9901510" y="1815182"/>
            <a:ext cx="1491443" cy="3227634"/>
          </a:xfrm>
          <a:prstGeom prst="roundRect">
            <a:avLst>
              <a:gd name="adj" fmla="val 1020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710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BFEFCC-422A-6544-4634-B916CF47D9E0}"/>
              </a:ext>
            </a:extLst>
          </p:cNvPr>
          <p:cNvGrpSpPr/>
          <p:nvPr/>
        </p:nvGrpSpPr>
        <p:grpSpPr>
          <a:xfrm>
            <a:off x="5429949" y="852617"/>
            <a:ext cx="5756211" cy="5146020"/>
            <a:chOff x="5749989" y="852617"/>
            <a:chExt cx="5756211" cy="514602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CEFEE28-D761-63FB-0158-EE7AEF15E539}"/>
                </a:ext>
              </a:extLst>
            </p:cNvPr>
            <p:cNvSpPr/>
            <p:nvPr/>
          </p:nvSpPr>
          <p:spPr>
            <a:xfrm>
              <a:off x="5749989" y="852617"/>
              <a:ext cx="5756211" cy="5146020"/>
            </a:xfrm>
            <a:prstGeom prst="roundRect">
              <a:avLst>
                <a:gd name="adj" fmla="val 6438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lumMod val="65000"/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4D624E-61F4-0989-B7D3-13CD004EF11C}"/>
                </a:ext>
              </a:extLst>
            </p:cNvPr>
            <p:cNvGrpSpPr/>
            <p:nvPr/>
          </p:nvGrpSpPr>
          <p:grpSpPr>
            <a:xfrm>
              <a:off x="6129459" y="1350543"/>
              <a:ext cx="4996565" cy="4155306"/>
              <a:chOff x="926150" y="654857"/>
              <a:chExt cx="4996565" cy="415530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9E2DD-051F-9F29-1C7D-182B111A2555}"/>
                  </a:ext>
                </a:extLst>
              </p:cNvPr>
              <p:cNvSpPr txBox="1"/>
              <p:nvPr/>
            </p:nvSpPr>
            <p:spPr>
              <a:xfrm>
                <a:off x="926150" y="993411"/>
                <a:ext cx="32059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WearTwice</a:t>
                </a:r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 </a:t>
                </a:r>
                <a:r>
                  <a:rPr lang="en-US" sz="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(based in UAE)</a:t>
                </a:r>
                <a:endPara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7294B-0AC7-FDD0-07BA-05671C217A08}"/>
                  </a:ext>
                </a:extLst>
              </p:cNvPr>
              <p:cNvSpPr txBox="1"/>
              <p:nvPr/>
            </p:nvSpPr>
            <p:spPr>
              <a:xfrm>
                <a:off x="936150" y="654857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Projects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DBE585-CB12-FF2C-8B14-BFC98A19ECE1}"/>
                  </a:ext>
                </a:extLst>
              </p:cNvPr>
              <p:cNvSpPr txBox="1"/>
              <p:nvPr/>
            </p:nvSpPr>
            <p:spPr>
              <a:xfrm>
                <a:off x="926150" y="1697003"/>
                <a:ext cx="4996565" cy="3113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Revolutionary mobile app redefining second-hand fashion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Secure payment integration with </a:t>
                </a:r>
                <a:r>
                  <a:rPr lang="en-US" sz="1200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MamoPay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Real-time chat and offer system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Integration with AJEX delivery system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Key Features: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Live chat and instant notifications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Live delivery updates and tracking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Technology used: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Flutter, </a:t>
                </a:r>
                <a:r>
                  <a:rPr lang="en-US" sz="1200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MamoPay</a:t>
                </a: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cs typeface="Poppins" pitchFamily="2" charset="77"/>
                  </a:rPr>
                  <a:t> &amp; AJEX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F60B8A-EC48-E834-07A3-A03925B62723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07E920C6-BF05-E0F4-DF6C-52A1847CCE48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F7D434-67C2-C815-8A03-D028F473636F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A24010-1B80-1822-6B56-A974A231258D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FD317C-46CC-FB9C-C706-F41E92493906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21" name="Freeform 40">
            <a:extLst>
              <a:ext uri="{FF2B5EF4-FFF2-40B4-BE49-F238E27FC236}">
                <a16:creationId xmlns:a16="http://schemas.microsoft.com/office/drawing/2014/main" id="{C23B3D0E-301F-893D-168C-7BCB2CC94D41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1D828-C7D8-63BD-C1AD-255330E23ABD}"/>
              </a:ext>
            </a:extLst>
          </p:cNvPr>
          <p:cNvGrpSpPr/>
          <p:nvPr/>
        </p:nvGrpSpPr>
        <p:grpSpPr>
          <a:xfrm>
            <a:off x="1868959" y="957952"/>
            <a:ext cx="3040466" cy="4935348"/>
            <a:chOff x="1789811" y="1107314"/>
            <a:chExt cx="3040466" cy="49353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894EBA-E37B-4BEA-FFF3-7A0FB345B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553" t="-1006" r="9082" b="1006"/>
            <a:stretch>
              <a:fillRect/>
            </a:stretch>
          </p:blipFill>
          <p:spPr>
            <a:xfrm>
              <a:off x="1789811" y="2103849"/>
              <a:ext cx="2093517" cy="39388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DC8E1A-13ED-49EF-3039-2C991A6B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6182" r="36453"/>
            <a:stretch>
              <a:fillRect/>
            </a:stretch>
          </p:blipFill>
          <p:spPr>
            <a:xfrm>
              <a:off x="2544741" y="1107314"/>
              <a:ext cx="2285536" cy="4300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68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62EAAB-EDBF-9755-07DB-A743012D75B4}"/>
              </a:ext>
            </a:extLst>
          </p:cNvPr>
          <p:cNvGrpSpPr/>
          <p:nvPr/>
        </p:nvGrpSpPr>
        <p:grpSpPr>
          <a:xfrm>
            <a:off x="6736293" y="954506"/>
            <a:ext cx="4230491" cy="5032316"/>
            <a:chOff x="2082323" y="1155307"/>
            <a:chExt cx="3470961" cy="50323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561655-B027-8CA9-4333-04537CC61F17}"/>
                </a:ext>
              </a:extLst>
            </p:cNvPr>
            <p:cNvSpPr txBox="1"/>
            <p:nvPr/>
          </p:nvSpPr>
          <p:spPr>
            <a:xfrm>
              <a:off x="2082323" y="1493861"/>
              <a:ext cx="34709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Candidate Assessment System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6E37E-3266-2306-6CCB-CC3FE2457E88}"/>
                </a:ext>
              </a:extLst>
            </p:cNvPr>
            <p:cNvSpPr txBox="1"/>
            <p:nvPr/>
          </p:nvSpPr>
          <p:spPr>
            <a:xfrm>
              <a:off x="2092323" y="1155307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B43AA0-8168-80B3-98AA-D9B0F8ECD2AC}"/>
                </a:ext>
              </a:extLst>
            </p:cNvPr>
            <p:cNvSpPr txBox="1"/>
            <p:nvPr/>
          </p:nvSpPr>
          <p:spPr>
            <a:xfrm>
              <a:off x="2082324" y="1966467"/>
              <a:ext cx="3470959" cy="4221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Help employers identify most qualified applicants efficiently and accurately</a:t>
              </a:r>
            </a:p>
            <a:p>
              <a:pPr marL="171450" indent="-171450" algn="just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Supports multiple-choice, multiple-answers and open-ended questions</a:t>
              </a:r>
            </a:p>
            <a:p>
              <a:pPr marL="171450" indent="-171450" algn="just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Customizable assessments to suit different job roles or departments</a:t>
              </a:r>
            </a:p>
            <a:p>
              <a:pPr marL="171450" indent="-171450" algn="just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Real-time updates and automatic scoring </a:t>
              </a:r>
            </a:p>
            <a:p>
              <a:pPr algn="just">
                <a:lnSpc>
                  <a:spcPct val="150000"/>
                </a:lnSpc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Key Features: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Offline ability to continue and synchronization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Anti-cheat system/Candidate monitoring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Technology used: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Angular, Java (Spring &amp; Spring Boot) and PostgreSQL</a:t>
              </a:r>
            </a:p>
            <a:p>
              <a:pPr marL="171450" indent="-171450" algn="just">
                <a:lnSpc>
                  <a:spcPct val="150000"/>
                </a:lnSpc>
                <a:buFontTx/>
                <a:buChar char="-"/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1F1563-97B0-C524-4CF7-1A9988BEAF4F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3B2877A5-2AF1-9DCF-2630-5CDCB02D9E2A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C79C2C-A085-C21F-0959-9434576B9B6B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545286-5ADC-C7F8-B6D6-1F02CED06661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95EF94-D812-8935-24E5-4CFDD680C2B8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4" name="Freeform 40">
            <a:extLst>
              <a:ext uri="{FF2B5EF4-FFF2-40B4-BE49-F238E27FC236}">
                <a16:creationId xmlns:a16="http://schemas.microsoft.com/office/drawing/2014/main" id="{2E41490B-D49F-7968-AE3B-42CE066E966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5114D-9C23-2363-0330-244BB40303B0}"/>
              </a:ext>
            </a:extLst>
          </p:cNvPr>
          <p:cNvGrpSpPr/>
          <p:nvPr/>
        </p:nvGrpSpPr>
        <p:grpSpPr>
          <a:xfrm>
            <a:off x="1875937" y="1842205"/>
            <a:ext cx="4140835" cy="3173590"/>
            <a:chOff x="1875937" y="1842205"/>
            <a:chExt cx="4140835" cy="31735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3F943A-791C-FF52-20A2-A378C6150764}"/>
                </a:ext>
              </a:extLst>
            </p:cNvPr>
            <p:cNvGrpSpPr/>
            <p:nvPr/>
          </p:nvGrpSpPr>
          <p:grpSpPr>
            <a:xfrm>
              <a:off x="1875937" y="1842205"/>
              <a:ext cx="4140835" cy="3173590"/>
              <a:chOff x="1862139" y="2055634"/>
              <a:chExt cx="4140835" cy="3173590"/>
            </a:xfrm>
          </p:grpSpPr>
          <p:pic>
            <p:nvPicPr>
              <p:cNvPr id="6" name="Google Shape;456;p34">
                <a:extLst>
                  <a:ext uri="{FF2B5EF4-FFF2-40B4-BE49-F238E27FC236}">
                    <a16:creationId xmlns:a16="http://schemas.microsoft.com/office/drawing/2014/main" id="{F48CB3A1-AD37-7820-18F4-3FE3799F05F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35" r="-35" b="39664"/>
              <a:stretch>
                <a:fillRect/>
              </a:stretch>
            </p:blipFill>
            <p:spPr>
              <a:xfrm>
                <a:off x="1862139" y="2055634"/>
                <a:ext cx="4138610" cy="2021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456;p34">
                <a:extLst>
                  <a:ext uri="{FF2B5EF4-FFF2-40B4-BE49-F238E27FC236}">
                    <a16:creationId xmlns:a16="http://schemas.microsoft.com/office/drawing/2014/main" id="{1C88BFCF-AD09-2C5A-CD48-A0667C1A237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35" t="28204" r="-35" b="-2421"/>
              <a:stretch>
                <a:fillRect/>
              </a:stretch>
            </p:blipFill>
            <p:spPr>
              <a:xfrm>
                <a:off x="1864364" y="2743199"/>
                <a:ext cx="4138610" cy="2486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0C57AD-037A-572E-4A58-E596C4F4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8180" y="1997059"/>
              <a:ext cx="3816349" cy="1866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55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4171C3B-A309-A918-9B0E-435ED7150A2A}"/>
              </a:ext>
            </a:extLst>
          </p:cNvPr>
          <p:cNvGrpSpPr/>
          <p:nvPr/>
        </p:nvGrpSpPr>
        <p:grpSpPr>
          <a:xfrm>
            <a:off x="1810478" y="700715"/>
            <a:ext cx="9753455" cy="6157285"/>
            <a:chOff x="1639028" y="3805424"/>
            <a:chExt cx="9753455" cy="6157285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E062C4C1-7F06-F088-6A56-B1EAEB8F666F}"/>
                </a:ext>
              </a:extLst>
            </p:cNvPr>
            <p:cNvSpPr/>
            <p:nvPr/>
          </p:nvSpPr>
          <p:spPr>
            <a:xfrm rot="10800000">
              <a:off x="7321655" y="3805424"/>
              <a:ext cx="4070828" cy="2485207"/>
            </a:xfrm>
            <a:prstGeom prst="wedgeRoundRectCallout">
              <a:avLst>
                <a:gd name="adj1" fmla="val 60638"/>
                <a:gd name="adj2" fmla="val -21459"/>
                <a:gd name="adj3" fmla="val 16667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635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4445895-F011-DEBC-CFC3-6DCF7058AF6E}"/>
                </a:ext>
              </a:extLst>
            </p:cNvPr>
            <p:cNvSpPr/>
            <p:nvPr/>
          </p:nvSpPr>
          <p:spPr>
            <a:xfrm>
              <a:off x="1639028" y="6769880"/>
              <a:ext cx="4070828" cy="2485207"/>
            </a:xfrm>
            <a:prstGeom prst="wedgeRoundRectCallout">
              <a:avLst>
                <a:gd name="adj1" fmla="val 58563"/>
                <a:gd name="adj2" fmla="val 19492"/>
                <a:gd name="adj3" fmla="val 16667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635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9573DF-E3B0-230F-CBD9-4036F13AAE03}"/>
                </a:ext>
              </a:extLst>
            </p:cNvPr>
            <p:cNvCxnSpPr>
              <a:cxnSpLocks/>
            </p:cNvCxnSpPr>
            <p:nvPr/>
          </p:nvCxnSpPr>
          <p:spPr>
            <a:xfrm>
              <a:off x="6522278" y="5662383"/>
              <a:ext cx="0" cy="4300326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1CF024-4951-3A03-9303-0192D88552CB}"/>
                </a:ext>
              </a:extLst>
            </p:cNvPr>
            <p:cNvSpPr/>
            <p:nvPr/>
          </p:nvSpPr>
          <p:spPr>
            <a:xfrm>
              <a:off x="6389842" y="8358591"/>
              <a:ext cx="291622" cy="291622"/>
            </a:xfrm>
            <a:prstGeom prst="ellipse">
              <a:avLst/>
            </a:prstGeom>
            <a:gradFill>
              <a:gsLst>
                <a:gs pos="0">
                  <a:srgbClr val="FF700D"/>
                </a:gs>
                <a:gs pos="98000">
                  <a:srgbClr val="FE2F2E">
                    <a:alpha val="79054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ADAAC5-B771-011A-CDFD-D7E4F5E622E7}"/>
                </a:ext>
              </a:extLst>
            </p:cNvPr>
            <p:cNvSpPr/>
            <p:nvPr/>
          </p:nvSpPr>
          <p:spPr>
            <a:xfrm>
              <a:off x="6389842" y="5433061"/>
              <a:ext cx="291622" cy="291622"/>
            </a:xfrm>
            <a:prstGeom prst="ellipse">
              <a:avLst/>
            </a:prstGeom>
            <a:gradFill>
              <a:gsLst>
                <a:gs pos="0">
                  <a:srgbClr val="FF700D"/>
                </a:gs>
                <a:gs pos="98000">
                  <a:srgbClr val="FE2F2E">
                    <a:alpha val="79054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3DD41-C007-E3C8-65A2-E2DF945474EF}"/>
                </a:ext>
              </a:extLst>
            </p:cNvPr>
            <p:cNvGrpSpPr/>
            <p:nvPr/>
          </p:nvGrpSpPr>
          <p:grpSpPr>
            <a:xfrm>
              <a:off x="7528329" y="4099646"/>
              <a:ext cx="3620086" cy="1877337"/>
              <a:chOff x="7562440" y="944369"/>
              <a:chExt cx="3620086" cy="187733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9D8749-0058-5809-BD74-0EFAF661C3B1}"/>
                  </a:ext>
                </a:extLst>
              </p:cNvPr>
              <p:cNvSpPr txBox="1"/>
              <p:nvPr/>
            </p:nvSpPr>
            <p:spPr>
              <a:xfrm>
                <a:off x="7660462" y="944369"/>
                <a:ext cx="3265396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Team Structure &amp; My Role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C2865D-DFEB-A66C-8A0F-A4AB7A0530E0}"/>
                  </a:ext>
                </a:extLst>
              </p:cNvPr>
              <p:cNvSpPr txBox="1"/>
              <p:nvPr/>
            </p:nvSpPr>
            <p:spPr>
              <a:xfrm>
                <a:off x="7562440" y="1370540"/>
                <a:ext cx="3620086" cy="145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Part of 2-countries team under a manager</a:t>
                </a:r>
              </a:p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Deliver features within sprint goals</a:t>
                </a:r>
              </a:p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Actively join daily stand-ups and sprint planning ceremonies</a:t>
                </a:r>
              </a:p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Collaborate with developers and QAs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908E9B-5FFC-0A27-93D8-6B4ED04140E1}"/>
                </a:ext>
              </a:extLst>
            </p:cNvPr>
            <p:cNvGrpSpPr/>
            <p:nvPr/>
          </p:nvGrpSpPr>
          <p:grpSpPr>
            <a:xfrm>
              <a:off x="1945086" y="7074246"/>
              <a:ext cx="3424044" cy="1877337"/>
              <a:chOff x="7641444" y="871598"/>
              <a:chExt cx="3424044" cy="187733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28830-D9DC-6F5C-7A11-9256BFC8370D}"/>
                  </a:ext>
                </a:extLst>
              </p:cNvPr>
              <p:cNvSpPr txBox="1"/>
              <p:nvPr/>
            </p:nvSpPr>
            <p:spPr>
              <a:xfrm>
                <a:off x="7641445" y="871598"/>
                <a:ext cx="3265396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Agile Methodology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F48649-2688-469F-9A1F-A6CE4BE60EFF}"/>
                  </a:ext>
                </a:extLst>
              </p:cNvPr>
              <p:cNvSpPr txBox="1"/>
              <p:nvPr/>
            </p:nvSpPr>
            <p:spPr>
              <a:xfrm>
                <a:off x="7641444" y="1297769"/>
                <a:ext cx="3424044" cy="145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Iterative development with continuous feedback</a:t>
                </a:r>
              </a:p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Collaboration through regular team ceremonies</a:t>
                </a:r>
              </a:p>
              <a:p>
                <a:pPr marL="171450" indent="-171450" algn="just">
                  <a:lnSpc>
                    <a:spcPct val="15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Fast delivery via 2 weeks sprints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A8373E-3666-F43E-159A-4A47D86C1A2B}"/>
                </a:ext>
              </a:extLst>
            </p:cNvPr>
            <p:cNvSpPr txBox="1"/>
            <p:nvPr/>
          </p:nvSpPr>
          <p:spPr>
            <a:xfrm>
              <a:off x="1672710" y="5513662"/>
              <a:ext cx="4070829" cy="890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Agile teamwork across two countries; delivering features, collaborating daily and improving through iterative sprints.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649281-047D-2C89-33D9-8896F6792566}"/>
              </a:ext>
            </a:extLst>
          </p:cNvPr>
          <p:cNvGrpSpPr/>
          <p:nvPr/>
        </p:nvGrpSpPr>
        <p:grpSpPr>
          <a:xfrm>
            <a:off x="1888510" y="881444"/>
            <a:ext cx="3178334" cy="1292661"/>
            <a:chOff x="2003267" y="-1965826"/>
            <a:chExt cx="3178334" cy="12926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AB74C1-6E65-C067-6453-A6BFC12B5641}"/>
                </a:ext>
              </a:extLst>
            </p:cNvPr>
            <p:cNvSpPr txBox="1"/>
            <p:nvPr/>
          </p:nvSpPr>
          <p:spPr>
            <a:xfrm>
              <a:off x="2003267" y="-1627272"/>
              <a:ext cx="31783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About my Experiences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F7CD8E-1BD6-7BC1-B124-ADCDD9AB37DB}"/>
                </a:ext>
              </a:extLst>
            </p:cNvPr>
            <p:cNvSpPr txBox="1"/>
            <p:nvPr/>
          </p:nvSpPr>
          <p:spPr>
            <a:xfrm>
              <a:off x="2013266" y="-1965826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My Experience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CC53A77-0C92-5914-55D7-A043B697B63A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7E7B9819-9F6C-78D9-5E06-68FEAFAB871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73659D-0D23-D3C5-D87E-3E9A6735ABFE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E42FDB-9812-A851-372F-25B108211285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B28980-F3D1-9D7E-F553-C86EDBB0BC1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30" name="Freeform 40">
            <a:extLst>
              <a:ext uri="{FF2B5EF4-FFF2-40B4-BE49-F238E27FC236}">
                <a16:creationId xmlns:a16="http://schemas.microsoft.com/office/drawing/2014/main" id="{C196B57D-20C7-BB71-72D9-4AD2F77A8D66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1D7CC0-E8E8-F04B-66D9-DBDA329B1B9C}"/>
              </a:ext>
            </a:extLst>
          </p:cNvPr>
          <p:cNvGrpSpPr/>
          <p:nvPr/>
        </p:nvGrpSpPr>
        <p:grpSpPr>
          <a:xfrm>
            <a:off x="7179698" y="3327406"/>
            <a:ext cx="4621443" cy="3160735"/>
            <a:chOff x="7184857" y="3271712"/>
            <a:chExt cx="4621443" cy="316073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2F5C1A-A568-ADEA-69BF-C804876D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4857" y="3271712"/>
              <a:ext cx="4621443" cy="308096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A3D55E-3ADE-6E11-E168-906093B8517A}"/>
                </a:ext>
              </a:extLst>
            </p:cNvPr>
            <p:cNvSpPr txBox="1"/>
            <p:nvPr/>
          </p:nvSpPr>
          <p:spPr>
            <a:xfrm>
              <a:off x="7363660" y="6095495"/>
              <a:ext cx="524140" cy="336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55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B7725D-6403-DDDC-61BE-1181953AE9FD}"/>
              </a:ext>
            </a:extLst>
          </p:cNvPr>
          <p:cNvSpPr/>
          <p:nvPr/>
        </p:nvSpPr>
        <p:spPr>
          <a:xfrm>
            <a:off x="2164764" y="1784185"/>
            <a:ext cx="2407236" cy="429665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A7CDF0A-8E27-84F0-9870-27D430D46642}"/>
              </a:ext>
            </a:extLst>
          </p:cNvPr>
          <p:cNvSpPr/>
          <p:nvPr/>
        </p:nvSpPr>
        <p:spPr>
          <a:xfrm>
            <a:off x="5300860" y="1784185"/>
            <a:ext cx="2407236" cy="429665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EBDF732-B3C3-B948-4C84-8C7801AB15FA}"/>
              </a:ext>
            </a:extLst>
          </p:cNvPr>
          <p:cNvSpPr/>
          <p:nvPr/>
        </p:nvSpPr>
        <p:spPr>
          <a:xfrm>
            <a:off x="8434760" y="1784185"/>
            <a:ext cx="2407236" cy="4296654"/>
          </a:xfrm>
          <a:prstGeom prst="roundRect">
            <a:avLst>
              <a:gd name="adj" fmla="val 12798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EE51E2-6790-9C8B-171F-F53FA3F0D5B8}"/>
              </a:ext>
            </a:extLst>
          </p:cNvPr>
          <p:cNvGrpSpPr/>
          <p:nvPr/>
        </p:nvGrpSpPr>
        <p:grpSpPr>
          <a:xfrm>
            <a:off x="2304465" y="4280363"/>
            <a:ext cx="2127836" cy="1475725"/>
            <a:chOff x="2304465" y="4144028"/>
            <a:chExt cx="2127837" cy="14757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ADD6A1-D3A5-D2A5-D891-A43B9DECF87B}"/>
                </a:ext>
              </a:extLst>
            </p:cNvPr>
            <p:cNvSpPr txBox="1"/>
            <p:nvPr/>
          </p:nvSpPr>
          <p:spPr>
            <a:xfrm>
              <a:off x="2304465" y="4144028"/>
              <a:ext cx="212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Perfect Alignment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4E5536-D966-C6FD-6417-06C9523BDCD6}"/>
                </a:ext>
              </a:extLst>
            </p:cNvPr>
            <p:cNvSpPr txBox="1"/>
            <p:nvPr/>
          </p:nvSpPr>
          <p:spPr>
            <a:xfrm>
              <a:off x="2304465" y="4451805"/>
              <a:ext cx="2127837" cy="116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My experience in secure and high-performance Flutter apps matches Amadeus’s project needs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F0F36-EDF6-1E59-0FCA-0502C2ECD0AD}"/>
              </a:ext>
            </a:extLst>
          </p:cNvPr>
          <p:cNvGrpSpPr/>
          <p:nvPr/>
        </p:nvGrpSpPr>
        <p:grpSpPr>
          <a:xfrm>
            <a:off x="3088574" y="668977"/>
            <a:ext cx="6831806" cy="861774"/>
            <a:chOff x="3258304" y="906388"/>
            <a:chExt cx="6831806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75DBFC-2890-AB24-5951-F4C3C5206B9C}"/>
                </a:ext>
              </a:extLst>
            </p:cNvPr>
            <p:cNvSpPr txBox="1"/>
            <p:nvPr/>
          </p:nvSpPr>
          <p:spPr>
            <a:xfrm>
              <a:off x="3258304" y="1244942"/>
              <a:ext cx="6831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Why Am I Interested in Amadeus?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0EBB8A-C455-0141-F71D-E1B05DCD08E4}"/>
                </a:ext>
              </a:extLst>
            </p:cNvPr>
            <p:cNvSpPr txBox="1"/>
            <p:nvPr/>
          </p:nvSpPr>
          <p:spPr>
            <a:xfrm>
              <a:off x="5416356" y="906388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 Fit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D9C90D-1084-269C-D3E7-91127B0CB9D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65F57A62-D445-3D0D-D722-9DC8D78927BD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0F4B83-CD13-7628-C0F3-225BCC45BACD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691EF0-F3D2-2A1E-9A9F-F3C32645A450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2E599D-A82A-AA2C-F0E9-97EDBEBE4B84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21" name="Freeform 40">
            <a:extLst>
              <a:ext uri="{FF2B5EF4-FFF2-40B4-BE49-F238E27FC236}">
                <a16:creationId xmlns:a16="http://schemas.microsoft.com/office/drawing/2014/main" id="{A3BEC355-43A1-EBB6-E008-31555F12B88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F505B-0E44-2F9F-EC91-583A0BCBAC20}"/>
              </a:ext>
            </a:extLst>
          </p:cNvPr>
          <p:cNvGrpSpPr/>
          <p:nvPr/>
        </p:nvGrpSpPr>
        <p:grpSpPr>
          <a:xfrm>
            <a:off x="5429250" y="4280363"/>
            <a:ext cx="2150456" cy="1475725"/>
            <a:chOff x="2293155" y="4144028"/>
            <a:chExt cx="2150456" cy="14757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832635-455A-E657-7D2F-E569F7D486C6}"/>
                </a:ext>
              </a:extLst>
            </p:cNvPr>
            <p:cNvSpPr txBox="1"/>
            <p:nvPr/>
          </p:nvSpPr>
          <p:spPr>
            <a:xfrm>
              <a:off x="2401376" y="4144028"/>
              <a:ext cx="1934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Technical Expertise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98784-CEA7-C5B5-C5D2-94B6878DFDDA}"/>
                </a:ext>
              </a:extLst>
            </p:cNvPr>
            <p:cNvSpPr txBox="1"/>
            <p:nvPr/>
          </p:nvSpPr>
          <p:spPr>
            <a:xfrm>
              <a:off x="2293155" y="4451805"/>
              <a:ext cx="2150456" cy="116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Proven skills in Flutter, native integrations and scalable modular architecture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01102E-6840-6BF9-3CDA-20BA436290E5}"/>
              </a:ext>
            </a:extLst>
          </p:cNvPr>
          <p:cNvGrpSpPr/>
          <p:nvPr/>
        </p:nvGrpSpPr>
        <p:grpSpPr>
          <a:xfrm>
            <a:off x="8559800" y="4280363"/>
            <a:ext cx="2157156" cy="1475725"/>
            <a:chOff x="2289805" y="4144028"/>
            <a:chExt cx="2157156" cy="14757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9E32C-A015-620E-83C9-B558EA64EFA7}"/>
                </a:ext>
              </a:extLst>
            </p:cNvPr>
            <p:cNvSpPr txBox="1"/>
            <p:nvPr/>
          </p:nvSpPr>
          <p:spPr>
            <a:xfrm>
              <a:off x="2551427" y="4144028"/>
              <a:ext cx="16339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UX Focus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D52D89-5352-AC56-ECB7-7B71138A004A}"/>
                </a:ext>
              </a:extLst>
            </p:cNvPr>
            <p:cNvSpPr txBox="1"/>
            <p:nvPr/>
          </p:nvSpPr>
          <p:spPr>
            <a:xfrm>
              <a:off x="2289805" y="4451805"/>
              <a:ext cx="2157156" cy="116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Skilled at crafting intuitive, reliable and high-performance apps that scale globally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972B034-83D0-EE3C-0ACB-8DF53E59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10" y="2115579"/>
            <a:ext cx="1911350" cy="19113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A2A08E0-EB33-7749-900F-31B9850B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705" y="2115579"/>
            <a:ext cx="1911350" cy="19113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A15822-4AD7-1AC8-0E82-707FC7FE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702" y="2115579"/>
            <a:ext cx="1911350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ED6FDD-C9B2-7A53-2F31-CB78ADAA9238}"/>
              </a:ext>
            </a:extLst>
          </p:cNvPr>
          <p:cNvSpPr txBox="1"/>
          <p:nvPr/>
        </p:nvSpPr>
        <p:spPr>
          <a:xfrm>
            <a:off x="2289837" y="1620299"/>
            <a:ext cx="420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Thank You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5F1E86-9D42-2FA3-1249-96AAFF71C032}"/>
              </a:ext>
            </a:extLst>
          </p:cNvPr>
          <p:cNvGrpSpPr/>
          <p:nvPr/>
        </p:nvGrpSpPr>
        <p:grpSpPr>
          <a:xfrm>
            <a:off x="2289837" y="2710371"/>
            <a:ext cx="2736789" cy="469196"/>
            <a:chOff x="2367516" y="3622691"/>
            <a:chExt cx="2736789" cy="46919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78E61E3-2DF1-A1C8-E7FF-7C4F5CB2FB28}"/>
                </a:ext>
              </a:extLst>
            </p:cNvPr>
            <p:cNvSpPr/>
            <p:nvPr/>
          </p:nvSpPr>
          <p:spPr>
            <a:xfrm rot="16200000">
              <a:off x="3501313" y="2488894"/>
              <a:ext cx="469196" cy="27367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CDA29F-E531-75F1-7D13-BFAEB0F0956B}"/>
                </a:ext>
              </a:extLst>
            </p:cNvPr>
            <p:cNvSpPr txBox="1"/>
            <p:nvPr/>
          </p:nvSpPr>
          <p:spPr>
            <a:xfrm>
              <a:off x="2504163" y="3709884"/>
              <a:ext cx="2600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For Your Attention</a:t>
              </a:r>
            </a:p>
          </p:txBody>
        </p:sp>
      </p:grp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3F61817-555C-4904-C51E-7B14486A1C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7" b="37"/>
          <a:stretch>
            <a:fillRect/>
          </a:stretch>
        </p:blipFill>
        <p:spPr>
          <a:xfrm flipH="1">
            <a:off x="5026625" y="362967"/>
            <a:ext cx="6493811" cy="6490252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D676BA-D0DB-BE7D-46CE-FA3313236715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9945B86B-5765-12A6-8B2D-E9288A0058E6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DCFC7D-B2F5-0375-3125-81EAEFC07610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6612A-70E3-B29A-1229-D59503847F7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F36F0-13CE-9B00-CBE2-7C8AEA151828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8B9C0077-D7E7-7CB1-330D-0B95D9EC555D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F3391-B080-8AB2-4BF8-760247B08ADD}"/>
              </a:ext>
            </a:extLst>
          </p:cNvPr>
          <p:cNvGrpSpPr/>
          <p:nvPr/>
        </p:nvGrpSpPr>
        <p:grpSpPr>
          <a:xfrm>
            <a:off x="2314692" y="3531075"/>
            <a:ext cx="2132045" cy="469409"/>
            <a:chOff x="6568175" y="4736378"/>
            <a:chExt cx="2132045" cy="4694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19F9F2-D523-7AAA-E9B4-EF50A30E32B4}"/>
                </a:ext>
              </a:extLst>
            </p:cNvPr>
            <p:cNvSpPr/>
            <p:nvPr/>
          </p:nvSpPr>
          <p:spPr>
            <a:xfrm>
              <a:off x="6568175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Receiver with solid fill">
              <a:extLst>
                <a:ext uri="{FF2B5EF4-FFF2-40B4-BE49-F238E27FC236}">
                  <a16:creationId xmlns:a16="http://schemas.microsoft.com/office/drawing/2014/main" id="{7DE3E88D-628E-7579-2FB1-68CF11E8D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5193" y="4813396"/>
              <a:ext cx="315373" cy="3153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8EE3B1-55AA-D4D2-DE16-D04D6371A8C1}"/>
                </a:ext>
              </a:extLst>
            </p:cNvPr>
            <p:cNvSpPr txBox="1"/>
            <p:nvPr/>
          </p:nvSpPr>
          <p:spPr>
            <a:xfrm>
              <a:off x="7101990" y="4832583"/>
              <a:ext cx="159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(230) 5707 6881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66E048-9402-ED0E-8828-209B174B0B35}"/>
              </a:ext>
            </a:extLst>
          </p:cNvPr>
          <p:cNvGrpSpPr/>
          <p:nvPr/>
        </p:nvGrpSpPr>
        <p:grpSpPr>
          <a:xfrm>
            <a:off x="2314692" y="4175437"/>
            <a:ext cx="2780539" cy="469409"/>
            <a:chOff x="8701839" y="4736378"/>
            <a:chExt cx="2780539" cy="469409"/>
          </a:xfrm>
        </p:grpSpPr>
        <p:pic>
          <p:nvPicPr>
            <p:cNvPr id="23" name="Graphic 22" descr="Envelope with solid fill">
              <a:extLst>
                <a:ext uri="{FF2B5EF4-FFF2-40B4-BE49-F238E27FC236}">
                  <a16:creationId xmlns:a16="http://schemas.microsoft.com/office/drawing/2014/main" id="{E17E5A5A-FF5B-D6C8-A3E8-352AFB25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8857" y="4813396"/>
              <a:ext cx="315373" cy="31537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DFB9E4-95F2-69D8-A9D3-6F97F0CA9FB2}"/>
                </a:ext>
              </a:extLst>
            </p:cNvPr>
            <p:cNvSpPr/>
            <p:nvPr/>
          </p:nvSpPr>
          <p:spPr>
            <a:xfrm>
              <a:off x="8701839" y="4736378"/>
              <a:ext cx="469409" cy="469409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83DB8-5F57-CCAE-BEBF-A995D1B353A8}"/>
                </a:ext>
              </a:extLst>
            </p:cNvPr>
            <p:cNvSpPr txBox="1"/>
            <p:nvPr/>
          </p:nvSpPr>
          <p:spPr>
            <a:xfrm>
              <a:off x="9322085" y="4832583"/>
              <a:ext cx="2160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contact@farhaan.info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BA16987-B920-8AE9-DF24-7AB389EA62EF}"/>
              </a:ext>
            </a:extLst>
          </p:cNvPr>
          <p:cNvSpPr/>
          <p:nvPr/>
        </p:nvSpPr>
        <p:spPr>
          <a:xfrm>
            <a:off x="2314692" y="4842888"/>
            <a:ext cx="469409" cy="46940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4770F-4AA9-35AA-6D70-04AE8D79A731}"/>
              </a:ext>
            </a:extLst>
          </p:cNvPr>
          <p:cNvSpPr txBox="1"/>
          <p:nvPr/>
        </p:nvSpPr>
        <p:spPr>
          <a:xfrm>
            <a:off x="2848507" y="4939093"/>
            <a:ext cx="288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https://www.farhaan.info</a:t>
            </a:r>
          </a:p>
        </p:txBody>
      </p:sp>
      <p:pic>
        <p:nvPicPr>
          <p:cNvPr id="37" name="Graphic 36" descr="Earth globe: Americas with solid fill">
            <a:extLst>
              <a:ext uri="{FF2B5EF4-FFF2-40B4-BE49-F238E27FC236}">
                <a16:creationId xmlns:a16="http://schemas.microsoft.com/office/drawing/2014/main" id="{78CDA7D9-1ADD-F617-5D51-3BFE41DA8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3686" y="4821882"/>
            <a:ext cx="511420" cy="5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20FDE8-7141-032C-2BA1-0C578DB69BF5}"/>
              </a:ext>
            </a:extLst>
          </p:cNvPr>
          <p:cNvGrpSpPr/>
          <p:nvPr/>
        </p:nvGrpSpPr>
        <p:grpSpPr>
          <a:xfrm>
            <a:off x="2003266" y="1151641"/>
            <a:ext cx="9341882" cy="4274642"/>
            <a:chOff x="1851623" y="1411561"/>
            <a:chExt cx="9341882" cy="427464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F0A95EE-D0CF-582B-EF7C-AAB94E696E62}"/>
                </a:ext>
              </a:extLst>
            </p:cNvPr>
            <p:cNvGrpSpPr/>
            <p:nvPr/>
          </p:nvGrpSpPr>
          <p:grpSpPr>
            <a:xfrm>
              <a:off x="1851623" y="2647546"/>
              <a:ext cx="9341882" cy="3038657"/>
              <a:chOff x="1257104" y="2647546"/>
              <a:chExt cx="9341882" cy="303865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25DD615-13A9-6FA9-29EB-D1DD3D7A7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3679" y="3489995"/>
                <a:ext cx="3039184" cy="0"/>
              </a:xfrm>
              <a:prstGeom prst="line">
                <a:avLst/>
              </a:prstGeom>
              <a:ln w="12700">
                <a:solidFill>
                  <a:schemeClr val="bg1"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824C83D-B155-BCEB-E6B4-904A8CDD6C8F}"/>
                  </a:ext>
                </a:extLst>
              </p:cNvPr>
              <p:cNvSpPr/>
              <p:nvPr/>
            </p:nvSpPr>
            <p:spPr>
              <a:xfrm>
                <a:off x="1257105" y="3230354"/>
                <a:ext cx="2053953" cy="51928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700D"/>
                  </a:gs>
                  <a:gs pos="98000">
                    <a:srgbClr val="FE2F2E">
                      <a:alpha val="79054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EE102-4A14-FB26-2C97-1C965E5F8EF9}"/>
                  </a:ext>
                </a:extLst>
              </p:cNvPr>
              <p:cNvSpPr txBox="1"/>
              <p:nvPr/>
            </p:nvSpPr>
            <p:spPr>
              <a:xfrm>
                <a:off x="1437306" y="3351495"/>
                <a:ext cx="1693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September 2021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B7B29-D2B0-A9EE-D049-1DD5B62DD0CC}"/>
                  </a:ext>
                </a:extLst>
              </p:cNvPr>
              <p:cNvSpPr txBox="1"/>
              <p:nvPr/>
            </p:nvSpPr>
            <p:spPr>
              <a:xfrm>
                <a:off x="1257104" y="4337441"/>
                <a:ext cx="27976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Light" pitchFamily="2" charset="77"/>
                    <a:ea typeface="Inter" panose="02000503000000020004" pitchFamily="2" charset="0"/>
                    <a:cs typeface="Poppins Light" pitchFamily="2" charset="77"/>
                  </a:rPr>
                  <a:t>Middlesex University, Mauritius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56E71-AC64-D95E-2C63-33212E0FEAA5}"/>
                  </a:ext>
                </a:extLst>
              </p:cNvPr>
              <p:cNvSpPr txBox="1"/>
              <p:nvPr/>
            </p:nvSpPr>
            <p:spPr>
              <a:xfrm>
                <a:off x="1257105" y="3959774"/>
                <a:ext cx="3954097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BSc Computer Science (Systems Engineering)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0D05092-7790-0C50-164D-70FE07F00479}"/>
                  </a:ext>
                </a:extLst>
              </p:cNvPr>
              <p:cNvSpPr txBox="1"/>
              <p:nvPr/>
            </p:nvSpPr>
            <p:spPr>
              <a:xfrm>
                <a:off x="1257105" y="2647546"/>
                <a:ext cx="2053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Poppins SemiBold" pitchFamily="2" charset="77"/>
                    <a:ea typeface="Inter SemiBold" panose="02000503000000020004" pitchFamily="2" charset="0"/>
                    <a:cs typeface="Poppins SemiBold" pitchFamily="2" charset="77"/>
                  </a:rPr>
                  <a:t>University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479741C0-DC1D-3CAF-ED0E-29956EC58977}"/>
                  </a:ext>
                </a:extLst>
              </p:cNvPr>
              <p:cNvSpPr/>
              <p:nvPr/>
            </p:nvSpPr>
            <p:spPr>
              <a:xfrm>
                <a:off x="6644889" y="3230354"/>
                <a:ext cx="2053953" cy="51928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700D"/>
                  </a:gs>
                  <a:gs pos="98000">
                    <a:srgbClr val="FE2F2E">
                      <a:alpha val="79054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B2654D-BEC8-8840-F5CE-425A947BD150}"/>
                  </a:ext>
                </a:extLst>
              </p:cNvPr>
              <p:cNvSpPr txBox="1"/>
              <p:nvPr/>
            </p:nvSpPr>
            <p:spPr>
              <a:xfrm>
                <a:off x="6825090" y="3351495"/>
                <a:ext cx="1693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January 2022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CBCE9-4E4C-4EB5-C391-86F55737E383}"/>
                  </a:ext>
                </a:extLst>
              </p:cNvPr>
              <p:cNvSpPr txBox="1"/>
              <p:nvPr/>
            </p:nvSpPr>
            <p:spPr>
              <a:xfrm>
                <a:off x="6644888" y="4337441"/>
                <a:ext cx="3307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Light" pitchFamily="2" charset="77"/>
                    <a:ea typeface="Inter" panose="02000503000000020004" pitchFamily="2" charset="0"/>
                    <a:cs typeface="Poppins Light" pitchFamily="2" charset="77"/>
                  </a:rPr>
                  <a:t>Information Technology ELCA Ltd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67CCF-7EDA-A5A8-451C-9D7CF8261819}"/>
                  </a:ext>
                </a:extLst>
              </p:cNvPr>
              <p:cNvSpPr txBox="1"/>
              <p:nvPr/>
            </p:nvSpPr>
            <p:spPr>
              <a:xfrm>
                <a:off x="6644889" y="3959774"/>
                <a:ext cx="3954097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bg1"/>
                    </a:solidFill>
                    <a:latin typeface="Poppins Medium" pitchFamily="2" charset="77"/>
                    <a:ea typeface="Inter SemiBold" panose="02000503000000020004" pitchFamily="2" charset="0"/>
                    <a:cs typeface="Poppins Medium" pitchFamily="2" charset="77"/>
                  </a:rPr>
                  <a:t>ELCAdemy</a:t>
                </a:r>
                <a:endParaRPr lang="en-US" sz="12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59D949-FF7D-BA6E-53F3-4E7847CCF0C9}"/>
                  </a:ext>
                </a:extLst>
              </p:cNvPr>
              <p:cNvSpPr txBox="1"/>
              <p:nvPr/>
            </p:nvSpPr>
            <p:spPr>
              <a:xfrm>
                <a:off x="6644888" y="2647546"/>
                <a:ext cx="2053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Poppins SemiBold" pitchFamily="2" charset="77"/>
                    <a:ea typeface="Inter SemiBold" panose="02000503000000020004" pitchFamily="2" charset="0"/>
                    <a:cs typeface="Poppins SemiBold" pitchFamily="2" charset="77"/>
                  </a:rPr>
                  <a:t>Academy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467002A-1D5F-F932-1732-CAA1E4D50EC1}"/>
                  </a:ext>
                </a:extLst>
              </p:cNvPr>
              <p:cNvSpPr txBox="1"/>
              <p:nvPr/>
            </p:nvSpPr>
            <p:spPr>
              <a:xfrm>
                <a:off x="1257105" y="4789034"/>
                <a:ext cx="3636410" cy="897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Earned a </a:t>
                </a:r>
                <a:r>
                  <a:rPr lang="en-US" sz="1200" b="1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First Class </a:t>
                </a:r>
                <a:r>
                  <a:rPr lang="en-US" sz="1200" b="1" dirty="0" err="1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Honours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Built a strong foundation in software and system design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3178E4-3EC4-B670-2D63-4063949F8A19}"/>
                  </a:ext>
                </a:extLst>
              </p:cNvPr>
              <p:cNvSpPr txBox="1"/>
              <p:nvPr/>
            </p:nvSpPr>
            <p:spPr>
              <a:xfrm>
                <a:off x="6644889" y="4789034"/>
                <a:ext cx="3636410" cy="620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1200" dirty="0">
                    <a:solidFill>
                      <a:schemeClr val="bg1">
                        <a:lumMod val="95000"/>
                      </a:schemeClr>
                    </a:solidFill>
                    <a:latin typeface="Poppins" pitchFamily="2" charset="77"/>
                    <a:ea typeface="Inter" panose="02000503000000020004" pitchFamily="2" charset="0"/>
                    <a:cs typeface="Poppins" pitchFamily="2" charset="77"/>
                  </a:rPr>
                  <a:t>Gained hands-on experience in software development and enterprise systems.</a:t>
                </a:r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393F27-3E96-3A6D-37F8-9871A5588B96}"/>
                </a:ext>
              </a:extLst>
            </p:cNvPr>
            <p:cNvGrpSpPr/>
            <p:nvPr/>
          </p:nvGrpSpPr>
          <p:grpSpPr>
            <a:xfrm>
              <a:off x="1851623" y="1411561"/>
              <a:ext cx="5120281" cy="861774"/>
              <a:chOff x="1987094" y="821429"/>
              <a:chExt cx="5120281" cy="86177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C9D9A6-C455-59BA-66A2-B9FE5A3AF1EE}"/>
                  </a:ext>
                </a:extLst>
              </p:cNvPr>
              <p:cNvSpPr txBox="1"/>
              <p:nvPr/>
            </p:nvSpPr>
            <p:spPr>
              <a:xfrm>
                <a:off x="1987094" y="1159983"/>
                <a:ext cx="51202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Education &amp; Certifications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724A83-1358-6C2E-CD83-BCF4CB17D00E}"/>
                  </a:ext>
                </a:extLst>
              </p:cNvPr>
              <p:cNvSpPr txBox="1"/>
              <p:nvPr/>
            </p:nvSpPr>
            <p:spPr>
              <a:xfrm>
                <a:off x="1997094" y="821429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My Skill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1E7E8FD-665B-9882-6AA2-2C59FD239A0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F10E396C-0C94-364A-8DF5-CAA4DB7DC672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B2FE2-8B0D-8844-1CE5-335D23B212F3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C65C07-8FA9-DF73-9B8E-663FCE20597A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144AC-7264-F65E-CC2F-CF29DE61BF0D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4A6C6B28-BAB3-5FBD-2FFD-8401C4DD4BD9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4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359BAE2-3164-8CB5-B560-E65BB420FACE}"/>
              </a:ext>
            </a:extLst>
          </p:cNvPr>
          <p:cNvSpPr txBox="1"/>
          <p:nvPr/>
        </p:nvSpPr>
        <p:spPr>
          <a:xfrm>
            <a:off x="5493897" y="4377208"/>
            <a:ext cx="2286123" cy="167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Kurrent</a:t>
            </a: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 (ex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EventStore</a:t>
            </a: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DietSensor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Weartwice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0D9C8B-0EBD-579C-7440-D86A9BE62125}"/>
              </a:ext>
            </a:extLst>
          </p:cNvPr>
          <p:cNvCxnSpPr>
            <a:cxnSpLocks/>
          </p:cNvCxnSpPr>
          <p:nvPr/>
        </p:nvCxnSpPr>
        <p:spPr>
          <a:xfrm>
            <a:off x="4067569" y="3726727"/>
            <a:ext cx="1298311" cy="0"/>
          </a:xfrm>
          <a:prstGeom prst="line">
            <a:avLst/>
          </a:prstGeom>
          <a:ln w="25400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F77BC1C-4FC3-91B6-16A1-5BAAC9655B5D}"/>
              </a:ext>
            </a:extLst>
          </p:cNvPr>
          <p:cNvSpPr/>
          <p:nvPr/>
        </p:nvSpPr>
        <p:spPr>
          <a:xfrm>
            <a:off x="1923532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70326F-BF80-5699-FDEA-1F5AD3872F33}"/>
              </a:ext>
            </a:extLst>
          </p:cNvPr>
          <p:cNvSpPr txBox="1"/>
          <p:nvPr/>
        </p:nvSpPr>
        <p:spPr>
          <a:xfrm>
            <a:off x="2013649" y="3588227"/>
            <a:ext cx="187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Aug 2021 – May 2023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C282A3-D28A-ABC0-4B56-4175256AB3E2}"/>
              </a:ext>
            </a:extLst>
          </p:cNvPr>
          <p:cNvSpPr txBox="1"/>
          <p:nvPr/>
        </p:nvSpPr>
        <p:spPr>
          <a:xfrm>
            <a:off x="1923532" y="5082067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St Pierre, Mauritius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0E54BD-0102-EA42-C664-DC2C56D848BF}"/>
              </a:ext>
            </a:extLst>
          </p:cNvPr>
          <p:cNvSpPr txBox="1"/>
          <p:nvPr/>
        </p:nvSpPr>
        <p:spPr>
          <a:xfrm>
            <a:off x="1923532" y="4377208"/>
            <a:ext cx="2053953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Information Technology ELCA Ltd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79AA3-1763-884F-4426-79848058B71B}"/>
              </a:ext>
            </a:extLst>
          </p:cNvPr>
          <p:cNvSpPr txBox="1"/>
          <p:nvPr/>
        </p:nvSpPr>
        <p:spPr>
          <a:xfrm>
            <a:off x="1923532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2021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6FFF38D-F1E0-0E04-8464-C602861A52EB}"/>
              </a:ext>
            </a:extLst>
          </p:cNvPr>
          <p:cNvSpPr/>
          <p:nvPr/>
        </p:nvSpPr>
        <p:spPr>
          <a:xfrm>
            <a:off x="5493897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7C81A8-6294-B357-560D-505041387B66}"/>
              </a:ext>
            </a:extLst>
          </p:cNvPr>
          <p:cNvSpPr txBox="1"/>
          <p:nvPr/>
        </p:nvSpPr>
        <p:spPr>
          <a:xfrm>
            <a:off x="5578453" y="3588227"/>
            <a:ext cx="188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Jun 2023 – Sep 2024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A97057-7A91-316F-EF5E-F1375665336C}"/>
              </a:ext>
            </a:extLst>
          </p:cNvPr>
          <p:cNvSpPr txBox="1"/>
          <p:nvPr/>
        </p:nvSpPr>
        <p:spPr>
          <a:xfrm>
            <a:off x="5493896" y="4747368"/>
            <a:ext cx="211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United Kingdom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B3FB18-2F3F-DAB5-2B37-B39DC5EFCFEC}"/>
              </a:ext>
            </a:extLst>
          </p:cNvPr>
          <p:cNvSpPr txBox="1"/>
          <p:nvPr/>
        </p:nvSpPr>
        <p:spPr>
          <a:xfrm>
            <a:off x="5493896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2023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CA8FB1-5351-8FF3-BA3A-027B8A6A9518}"/>
              </a:ext>
            </a:extLst>
          </p:cNvPr>
          <p:cNvSpPr/>
          <p:nvPr/>
        </p:nvSpPr>
        <p:spPr>
          <a:xfrm>
            <a:off x="9064262" y="3467086"/>
            <a:ext cx="2053953" cy="51928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00D"/>
              </a:gs>
              <a:gs pos="0">
                <a:srgbClr val="FE2F2E">
                  <a:alpha val="790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41653E-5567-6920-396E-23B1B31B0DE1}"/>
              </a:ext>
            </a:extLst>
          </p:cNvPr>
          <p:cNvSpPr txBox="1"/>
          <p:nvPr/>
        </p:nvSpPr>
        <p:spPr>
          <a:xfrm>
            <a:off x="9244463" y="3588227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ea typeface="Inter" panose="02000503000000020004" pitchFamily="2" charset="0"/>
                <a:cs typeface="Poppins Medium" pitchFamily="2" charset="77"/>
              </a:rPr>
              <a:t>Oct 2024 - Present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1A388E-1DDF-4F77-DD88-73C01170BEE6}"/>
              </a:ext>
            </a:extLst>
          </p:cNvPr>
          <p:cNvSpPr txBox="1"/>
          <p:nvPr/>
        </p:nvSpPr>
        <p:spPr>
          <a:xfrm>
            <a:off x="9064262" y="4729346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Ebène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, Mauritius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8345F-793F-C0E7-22AA-7887F434395A}"/>
              </a:ext>
            </a:extLst>
          </p:cNvPr>
          <p:cNvSpPr txBox="1"/>
          <p:nvPr/>
        </p:nvSpPr>
        <p:spPr>
          <a:xfrm>
            <a:off x="9064262" y="4377208"/>
            <a:ext cx="2286123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XEFI Center Mauritius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0F49AC-75C1-8931-BDC6-AE1566D47E02}"/>
              </a:ext>
            </a:extLst>
          </p:cNvPr>
          <p:cNvSpPr txBox="1"/>
          <p:nvPr/>
        </p:nvSpPr>
        <p:spPr>
          <a:xfrm>
            <a:off x="9064261" y="2884278"/>
            <a:ext cx="205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Present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CEFA6E-BFDE-CB0E-4364-019C52E0690C}"/>
              </a:ext>
            </a:extLst>
          </p:cNvPr>
          <p:cNvSpPr txBox="1"/>
          <p:nvPr/>
        </p:nvSpPr>
        <p:spPr>
          <a:xfrm>
            <a:off x="6173336" y="1177158"/>
            <a:ext cx="4944878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Over the years, I’ve gained hands-on experience building scalable digital products across multiple industries. My focus has always been on delivering solutions that bring real value to users and businesses.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2D5A47-50B6-569F-41D8-7F6BBA3EEF22}"/>
              </a:ext>
            </a:extLst>
          </p:cNvPr>
          <p:cNvGrpSpPr/>
          <p:nvPr/>
        </p:nvGrpSpPr>
        <p:grpSpPr>
          <a:xfrm>
            <a:off x="1923532" y="1489552"/>
            <a:ext cx="4053626" cy="861774"/>
            <a:chOff x="2115877" y="7401652"/>
            <a:chExt cx="4053626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0DAC52-72FD-3F62-B3E6-5BDC38085CF4}"/>
                </a:ext>
              </a:extLst>
            </p:cNvPr>
            <p:cNvSpPr txBox="1"/>
            <p:nvPr/>
          </p:nvSpPr>
          <p:spPr>
            <a:xfrm>
              <a:off x="2115877" y="7740206"/>
              <a:ext cx="4053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Work Experience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9B53146-BC0B-25EE-F9CC-DF761A77B294}"/>
                </a:ext>
              </a:extLst>
            </p:cNvPr>
            <p:cNvSpPr txBox="1"/>
            <p:nvPr/>
          </p:nvSpPr>
          <p:spPr>
            <a:xfrm>
              <a:off x="2125876" y="7401652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About Me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392947-1A2E-B61C-9E04-01087E196FB2}"/>
              </a:ext>
            </a:extLst>
          </p:cNvPr>
          <p:cNvCxnSpPr>
            <a:cxnSpLocks/>
          </p:cNvCxnSpPr>
          <p:nvPr/>
        </p:nvCxnSpPr>
        <p:spPr>
          <a:xfrm>
            <a:off x="7670305" y="3726727"/>
            <a:ext cx="1298311" cy="0"/>
          </a:xfrm>
          <a:prstGeom prst="line">
            <a:avLst/>
          </a:prstGeom>
          <a:ln w="25400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03615F6-3B1A-C0D3-59B3-8ABF16EAA4E4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C4CB8F7B-FB04-2BC7-BAFA-8BBA4EF8837D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D0423F-BC04-F8ED-A708-A6CE117EF1D6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1ABA0-16E6-8466-47AC-3400D1C8EAEB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A61D5-BD8E-121B-AE5B-915A8D1F0CBE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8" name="Freeform 40">
            <a:extLst>
              <a:ext uri="{FF2B5EF4-FFF2-40B4-BE49-F238E27FC236}">
                <a16:creationId xmlns:a16="http://schemas.microsoft.com/office/drawing/2014/main" id="{A8A17777-ACDE-1EE2-8336-B33C8790D486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2FF17-E578-4295-24A1-868B16142D1C}"/>
              </a:ext>
            </a:extLst>
          </p:cNvPr>
          <p:cNvSpPr txBox="1"/>
          <p:nvPr/>
        </p:nvSpPr>
        <p:spPr>
          <a:xfrm>
            <a:off x="5493897" y="5381641"/>
            <a:ext cx="169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France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990FA-7D84-DACD-3D2E-C1D43023178B}"/>
              </a:ext>
            </a:extLst>
          </p:cNvPr>
          <p:cNvSpPr txBox="1"/>
          <p:nvPr/>
        </p:nvSpPr>
        <p:spPr>
          <a:xfrm>
            <a:off x="5493896" y="6019950"/>
            <a:ext cx="2484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Remote,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92290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53BAF39-CEE9-7633-EEB9-55538EA594DB}"/>
              </a:ext>
            </a:extLst>
          </p:cNvPr>
          <p:cNvGrpSpPr/>
          <p:nvPr/>
        </p:nvGrpSpPr>
        <p:grpSpPr>
          <a:xfrm>
            <a:off x="1993924" y="1094896"/>
            <a:ext cx="9360565" cy="4803630"/>
            <a:chOff x="1993924" y="1135631"/>
            <a:chExt cx="9360565" cy="480363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59CF7B7-DC37-79D0-1B4C-D1F18ED7DA9E}"/>
                </a:ext>
              </a:extLst>
            </p:cNvPr>
            <p:cNvGrpSpPr/>
            <p:nvPr/>
          </p:nvGrpSpPr>
          <p:grpSpPr>
            <a:xfrm>
              <a:off x="1993924" y="2440910"/>
              <a:ext cx="9360565" cy="3498351"/>
              <a:chOff x="1675018" y="2335161"/>
              <a:chExt cx="9360565" cy="349835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79FF403-F52A-25A9-BAB1-004FF1EFCC0D}"/>
                  </a:ext>
                </a:extLst>
              </p:cNvPr>
              <p:cNvGrpSpPr/>
              <p:nvPr/>
            </p:nvGrpSpPr>
            <p:grpSpPr>
              <a:xfrm>
                <a:off x="1675018" y="2335161"/>
                <a:ext cx="2221681" cy="3082853"/>
                <a:chOff x="2162750" y="2335161"/>
                <a:chExt cx="2221681" cy="308285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D66B88F-D354-DB02-F1CF-2F49864655EB}"/>
                    </a:ext>
                  </a:extLst>
                </p:cNvPr>
                <p:cNvGrpSpPr/>
                <p:nvPr/>
              </p:nvGrpSpPr>
              <p:grpSpPr>
                <a:xfrm>
                  <a:off x="2162750" y="4730124"/>
                  <a:ext cx="2221681" cy="687890"/>
                  <a:chOff x="2162750" y="4730124"/>
                  <a:chExt cx="2221681" cy="687890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3C9BD7E-DC06-E4E3-8FBD-7F73AFBACEAD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353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Digicup</a:t>
                    </a:r>
                    <a:endParaRPr lang="en-US" sz="1400" dirty="0">
                      <a:solidFill>
                        <a:schemeClr val="bg1"/>
                      </a:solidFill>
                      <a:latin typeface="Poppins Medium" pitchFamily="2" charset="77"/>
                      <a:ea typeface="Inter SemiBold" panose="02000503000000020004" pitchFamily="2" charset="0"/>
                      <a:cs typeface="Poppins Medium" pitchFamily="2" charset="7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89CB4EF-DE5B-0169-891C-0D56FA664D6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2750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Second prize winner</a:t>
                    </a:r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D9BE788-CD37-58DD-0F94-8E4CCDE87E2D}"/>
                    </a:ext>
                  </a:extLst>
                </p:cNvPr>
                <p:cNvGrpSpPr/>
                <p:nvPr/>
              </p:nvGrpSpPr>
              <p:grpSpPr>
                <a:xfrm>
                  <a:off x="2373987" y="2335161"/>
                  <a:ext cx="1799206" cy="1960383"/>
                  <a:chOff x="2297385" y="2335161"/>
                  <a:chExt cx="1799206" cy="1960383"/>
                </a:xfrm>
              </p:grpSpPr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89EA88F0-874F-70DA-5F81-D7044B5A4C4E}"/>
                      </a:ext>
                    </a:extLst>
                  </p:cNvPr>
                  <p:cNvSpPr/>
                  <p:nvPr/>
                </p:nvSpPr>
                <p:spPr>
                  <a:xfrm>
                    <a:off x="2297385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47CA509C-802D-6E8C-A921-2E292BE1955C}"/>
                      </a:ext>
                    </a:extLst>
                  </p:cNvPr>
                  <p:cNvSpPr/>
                  <p:nvPr/>
                </p:nvSpPr>
                <p:spPr>
                  <a:xfrm>
                    <a:off x="2914096" y="2987318"/>
                    <a:ext cx="565785" cy="817246"/>
                  </a:xfrm>
                  <a:custGeom>
                    <a:avLst/>
                    <a:gdLst>
                      <a:gd name="connsiteX0" fmla="*/ 444818 w 565785"/>
                      <a:gd name="connsiteY0" fmla="*/ 529590 h 817246"/>
                      <a:gd name="connsiteX1" fmla="*/ 565785 w 565785"/>
                      <a:gd name="connsiteY1" fmla="*/ 746760 h 817246"/>
                      <a:gd name="connsiteX2" fmla="*/ 468630 w 565785"/>
                      <a:gd name="connsiteY2" fmla="*/ 730568 h 817246"/>
                      <a:gd name="connsiteX3" fmla="*/ 419100 w 565785"/>
                      <a:gd name="connsiteY3" fmla="*/ 811530 h 817246"/>
                      <a:gd name="connsiteX4" fmla="*/ 293370 w 565785"/>
                      <a:gd name="connsiteY4" fmla="*/ 584835 h 817246"/>
                      <a:gd name="connsiteX5" fmla="*/ 340995 w 565785"/>
                      <a:gd name="connsiteY5" fmla="*/ 566737 h 817246"/>
                      <a:gd name="connsiteX6" fmla="*/ 362902 w 565785"/>
                      <a:gd name="connsiteY6" fmla="*/ 568643 h 817246"/>
                      <a:gd name="connsiteX7" fmla="*/ 404812 w 565785"/>
                      <a:gd name="connsiteY7" fmla="*/ 560070 h 817246"/>
                      <a:gd name="connsiteX8" fmla="*/ 444818 w 565785"/>
                      <a:gd name="connsiteY8" fmla="*/ 529590 h 817246"/>
                      <a:gd name="connsiteX9" fmla="*/ 114300 w 565785"/>
                      <a:gd name="connsiteY9" fmla="*/ 523876 h 817246"/>
                      <a:gd name="connsiteX10" fmla="*/ 118110 w 565785"/>
                      <a:gd name="connsiteY10" fmla="*/ 524828 h 817246"/>
                      <a:gd name="connsiteX11" fmla="*/ 167640 w 565785"/>
                      <a:gd name="connsiteY11" fmla="*/ 564833 h 817246"/>
                      <a:gd name="connsiteX12" fmla="*/ 205740 w 565785"/>
                      <a:gd name="connsiteY12" fmla="*/ 572454 h 817246"/>
                      <a:gd name="connsiteX13" fmla="*/ 225742 w 565785"/>
                      <a:gd name="connsiteY13" fmla="*/ 570548 h 817246"/>
                      <a:gd name="connsiteX14" fmla="*/ 263843 w 565785"/>
                      <a:gd name="connsiteY14" fmla="*/ 584836 h 817246"/>
                      <a:gd name="connsiteX15" fmla="*/ 144780 w 565785"/>
                      <a:gd name="connsiteY15" fmla="*/ 817246 h 817246"/>
                      <a:gd name="connsiteX16" fmla="*/ 96203 w 565785"/>
                      <a:gd name="connsiteY16" fmla="*/ 726759 h 817246"/>
                      <a:gd name="connsiteX17" fmla="*/ 0 w 565785"/>
                      <a:gd name="connsiteY17" fmla="*/ 748666 h 817246"/>
                      <a:gd name="connsiteX18" fmla="*/ 277178 w 565785"/>
                      <a:gd name="connsiteY18" fmla="*/ 112395 h 817246"/>
                      <a:gd name="connsiteX19" fmla="*/ 112395 w 565785"/>
                      <a:gd name="connsiteY19" fmla="*/ 277178 h 817246"/>
                      <a:gd name="connsiteX20" fmla="*/ 277178 w 565785"/>
                      <a:gd name="connsiteY20" fmla="*/ 441960 h 817246"/>
                      <a:gd name="connsiteX21" fmla="*/ 441960 w 565785"/>
                      <a:gd name="connsiteY21" fmla="*/ 277178 h 817246"/>
                      <a:gd name="connsiteX22" fmla="*/ 277178 w 565785"/>
                      <a:gd name="connsiteY22" fmla="*/ 112395 h 817246"/>
                      <a:gd name="connsiteX23" fmla="*/ 280988 w 565785"/>
                      <a:gd name="connsiteY23" fmla="*/ 0 h 817246"/>
                      <a:gd name="connsiteX24" fmla="*/ 329565 w 565785"/>
                      <a:gd name="connsiteY24" fmla="*/ 19050 h 817246"/>
                      <a:gd name="connsiteX25" fmla="*/ 381953 w 565785"/>
                      <a:gd name="connsiteY25" fmla="*/ 19050 h 817246"/>
                      <a:gd name="connsiteX26" fmla="*/ 422910 w 565785"/>
                      <a:gd name="connsiteY26" fmla="*/ 60008 h 817246"/>
                      <a:gd name="connsiteX27" fmla="*/ 477202 w 565785"/>
                      <a:gd name="connsiteY27" fmla="*/ 80963 h 817246"/>
                      <a:gd name="connsiteX28" fmla="*/ 498158 w 565785"/>
                      <a:gd name="connsiteY28" fmla="*/ 128588 h 817246"/>
                      <a:gd name="connsiteX29" fmla="*/ 535305 w 565785"/>
                      <a:gd name="connsiteY29" fmla="*/ 165735 h 817246"/>
                      <a:gd name="connsiteX30" fmla="*/ 535305 w 565785"/>
                      <a:gd name="connsiteY30" fmla="*/ 223838 h 817246"/>
                      <a:gd name="connsiteX31" fmla="*/ 558165 w 565785"/>
                      <a:gd name="connsiteY31" fmla="*/ 277178 h 817246"/>
                      <a:gd name="connsiteX32" fmla="*/ 539115 w 565785"/>
                      <a:gd name="connsiteY32" fmla="*/ 325755 h 817246"/>
                      <a:gd name="connsiteX33" fmla="*/ 539115 w 565785"/>
                      <a:gd name="connsiteY33" fmla="*/ 378143 h 817246"/>
                      <a:gd name="connsiteX34" fmla="*/ 498158 w 565785"/>
                      <a:gd name="connsiteY34" fmla="*/ 419100 h 817246"/>
                      <a:gd name="connsiteX35" fmla="*/ 477202 w 565785"/>
                      <a:gd name="connsiteY35" fmla="*/ 473393 h 817246"/>
                      <a:gd name="connsiteX36" fmla="*/ 429578 w 565785"/>
                      <a:gd name="connsiteY36" fmla="*/ 494348 h 817246"/>
                      <a:gd name="connsiteX37" fmla="*/ 392430 w 565785"/>
                      <a:gd name="connsiteY37" fmla="*/ 531495 h 817246"/>
                      <a:gd name="connsiteX38" fmla="*/ 334328 w 565785"/>
                      <a:gd name="connsiteY38" fmla="*/ 531495 h 817246"/>
                      <a:gd name="connsiteX39" fmla="*/ 280988 w 565785"/>
                      <a:gd name="connsiteY39" fmla="*/ 554355 h 817246"/>
                      <a:gd name="connsiteX40" fmla="*/ 232410 w 565785"/>
                      <a:gd name="connsiteY40" fmla="*/ 535305 h 817246"/>
                      <a:gd name="connsiteX41" fmla="*/ 180023 w 565785"/>
                      <a:gd name="connsiteY41" fmla="*/ 535305 h 817246"/>
                      <a:gd name="connsiteX42" fmla="*/ 139065 w 565785"/>
                      <a:gd name="connsiteY42" fmla="*/ 494348 h 817246"/>
                      <a:gd name="connsiteX43" fmla="*/ 84773 w 565785"/>
                      <a:gd name="connsiteY43" fmla="*/ 473393 h 817246"/>
                      <a:gd name="connsiteX44" fmla="*/ 63817 w 565785"/>
                      <a:gd name="connsiteY44" fmla="*/ 425768 h 817246"/>
                      <a:gd name="connsiteX45" fmla="*/ 26670 w 565785"/>
                      <a:gd name="connsiteY45" fmla="*/ 388620 h 817246"/>
                      <a:gd name="connsiteX46" fmla="*/ 26670 w 565785"/>
                      <a:gd name="connsiteY46" fmla="*/ 330518 h 817246"/>
                      <a:gd name="connsiteX47" fmla="*/ 3810 w 565785"/>
                      <a:gd name="connsiteY47" fmla="*/ 277178 h 817246"/>
                      <a:gd name="connsiteX48" fmla="*/ 22860 w 565785"/>
                      <a:gd name="connsiteY48" fmla="*/ 228600 h 817246"/>
                      <a:gd name="connsiteX49" fmla="*/ 22860 w 565785"/>
                      <a:gd name="connsiteY49" fmla="*/ 176213 h 817246"/>
                      <a:gd name="connsiteX50" fmla="*/ 63817 w 565785"/>
                      <a:gd name="connsiteY50" fmla="*/ 135255 h 817246"/>
                      <a:gd name="connsiteX51" fmla="*/ 84773 w 565785"/>
                      <a:gd name="connsiteY51" fmla="*/ 80963 h 817246"/>
                      <a:gd name="connsiteX52" fmla="*/ 132398 w 565785"/>
                      <a:gd name="connsiteY52" fmla="*/ 60008 h 817246"/>
                      <a:gd name="connsiteX53" fmla="*/ 169545 w 565785"/>
                      <a:gd name="connsiteY53" fmla="*/ 22860 h 817246"/>
                      <a:gd name="connsiteX54" fmla="*/ 227648 w 565785"/>
                      <a:gd name="connsiteY54" fmla="*/ 22860 h 817246"/>
                      <a:gd name="connsiteX55" fmla="*/ 280988 w 565785"/>
                      <a:gd name="connsiteY55" fmla="*/ 0 h 817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565785" h="817246">
                        <a:moveTo>
                          <a:pt x="444818" y="529590"/>
                        </a:moveTo>
                        <a:lnTo>
                          <a:pt x="565785" y="746760"/>
                        </a:lnTo>
                        <a:lnTo>
                          <a:pt x="468630" y="730568"/>
                        </a:lnTo>
                        <a:lnTo>
                          <a:pt x="419100" y="811530"/>
                        </a:lnTo>
                        <a:lnTo>
                          <a:pt x="293370" y="584835"/>
                        </a:lnTo>
                        <a:cubicBezTo>
                          <a:pt x="310515" y="582930"/>
                          <a:pt x="326708" y="576262"/>
                          <a:pt x="340995" y="566737"/>
                        </a:cubicBezTo>
                        <a:cubicBezTo>
                          <a:pt x="348615" y="567690"/>
                          <a:pt x="355283" y="568643"/>
                          <a:pt x="362902" y="568643"/>
                        </a:cubicBezTo>
                        <a:cubicBezTo>
                          <a:pt x="377190" y="568643"/>
                          <a:pt x="391477" y="565785"/>
                          <a:pt x="404812" y="560070"/>
                        </a:cubicBezTo>
                        <a:cubicBezTo>
                          <a:pt x="421005" y="553403"/>
                          <a:pt x="434340" y="542925"/>
                          <a:pt x="444818" y="529590"/>
                        </a:cubicBezTo>
                        <a:close/>
                        <a:moveTo>
                          <a:pt x="114300" y="523876"/>
                        </a:moveTo>
                        <a:cubicBezTo>
                          <a:pt x="115253" y="523876"/>
                          <a:pt x="117157" y="524828"/>
                          <a:pt x="118110" y="524828"/>
                        </a:cubicBezTo>
                        <a:cubicBezTo>
                          <a:pt x="130492" y="542926"/>
                          <a:pt x="147637" y="557214"/>
                          <a:pt x="167640" y="564833"/>
                        </a:cubicBezTo>
                        <a:cubicBezTo>
                          <a:pt x="180023" y="569596"/>
                          <a:pt x="192405" y="572454"/>
                          <a:pt x="205740" y="572454"/>
                        </a:cubicBezTo>
                        <a:cubicBezTo>
                          <a:pt x="212408" y="572454"/>
                          <a:pt x="219075" y="571501"/>
                          <a:pt x="225742" y="570548"/>
                        </a:cubicBezTo>
                        <a:cubicBezTo>
                          <a:pt x="237173" y="577216"/>
                          <a:pt x="250508" y="582931"/>
                          <a:pt x="263843" y="584836"/>
                        </a:cubicBezTo>
                        <a:lnTo>
                          <a:pt x="144780" y="817246"/>
                        </a:lnTo>
                        <a:lnTo>
                          <a:pt x="96203" y="726759"/>
                        </a:lnTo>
                        <a:lnTo>
                          <a:pt x="0" y="748666"/>
                        </a:lnTo>
                        <a:close/>
                        <a:moveTo>
                          <a:pt x="277178" y="112395"/>
                        </a:moveTo>
                        <a:cubicBezTo>
                          <a:pt x="186690" y="112395"/>
                          <a:pt x="112395" y="185738"/>
                          <a:pt x="112395" y="277178"/>
                        </a:cubicBezTo>
                        <a:cubicBezTo>
                          <a:pt x="112395" y="368618"/>
                          <a:pt x="186690" y="441960"/>
                          <a:pt x="277178" y="441960"/>
                        </a:cubicBezTo>
                        <a:cubicBezTo>
                          <a:pt x="367665" y="441960"/>
                          <a:pt x="441960" y="368618"/>
                          <a:pt x="441960" y="277178"/>
                        </a:cubicBezTo>
                        <a:cubicBezTo>
                          <a:pt x="441960" y="185738"/>
                          <a:pt x="367665" y="112395"/>
                          <a:pt x="277178" y="112395"/>
                        </a:cubicBezTo>
                        <a:close/>
                        <a:moveTo>
                          <a:pt x="280988" y="0"/>
                        </a:moveTo>
                        <a:cubicBezTo>
                          <a:pt x="300038" y="0"/>
                          <a:pt x="316230" y="7620"/>
                          <a:pt x="329565" y="19050"/>
                        </a:cubicBezTo>
                        <a:cubicBezTo>
                          <a:pt x="345758" y="12383"/>
                          <a:pt x="364808" y="12383"/>
                          <a:pt x="381953" y="19050"/>
                        </a:cubicBezTo>
                        <a:cubicBezTo>
                          <a:pt x="401955" y="26670"/>
                          <a:pt x="416243" y="41910"/>
                          <a:pt x="422910" y="60008"/>
                        </a:cubicBezTo>
                        <a:cubicBezTo>
                          <a:pt x="442913" y="59055"/>
                          <a:pt x="461963" y="65723"/>
                          <a:pt x="477202" y="80963"/>
                        </a:cubicBezTo>
                        <a:cubicBezTo>
                          <a:pt x="490538" y="94298"/>
                          <a:pt x="497205" y="111443"/>
                          <a:pt x="498158" y="128588"/>
                        </a:cubicBezTo>
                        <a:cubicBezTo>
                          <a:pt x="514350" y="135255"/>
                          <a:pt x="527685" y="148590"/>
                          <a:pt x="535305" y="165735"/>
                        </a:cubicBezTo>
                        <a:cubicBezTo>
                          <a:pt x="543878" y="184785"/>
                          <a:pt x="542925" y="205740"/>
                          <a:pt x="535305" y="223838"/>
                        </a:cubicBezTo>
                        <a:cubicBezTo>
                          <a:pt x="549593" y="237173"/>
                          <a:pt x="558165" y="256222"/>
                          <a:pt x="558165" y="277178"/>
                        </a:cubicBezTo>
                        <a:cubicBezTo>
                          <a:pt x="558165" y="296228"/>
                          <a:pt x="550545" y="313373"/>
                          <a:pt x="539115" y="325755"/>
                        </a:cubicBezTo>
                        <a:cubicBezTo>
                          <a:pt x="545783" y="341948"/>
                          <a:pt x="545783" y="360998"/>
                          <a:pt x="539115" y="378143"/>
                        </a:cubicBezTo>
                        <a:cubicBezTo>
                          <a:pt x="531495" y="398145"/>
                          <a:pt x="516255" y="412433"/>
                          <a:pt x="498158" y="419100"/>
                        </a:cubicBezTo>
                        <a:cubicBezTo>
                          <a:pt x="499110" y="439103"/>
                          <a:pt x="492443" y="458153"/>
                          <a:pt x="477202" y="473393"/>
                        </a:cubicBezTo>
                        <a:cubicBezTo>
                          <a:pt x="463868" y="486728"/>
                          <a:pt x="446723" y="493395"/>
                          <a:pt x="429578" y="494348"/>
                        </a:cubicBezTo>
                        <a:cubicBezTo>
                          <a:pt x="422910" y="510540"/>
                          <a:pt x="409575" y="523875"/>
                          <a:pt x="392430" y="531495"/>
                        </a:cubicBezTo>
                        <a:cubicBezTo>
                          <a:pt x="373380" y="540068"/>
                          <a:pt x="352425" y="539115"/>
                          <a:pt x="334328" y="531495"/>
                        </a:cubicBezTo>
                        <a:cubicBezTo>
                          <a:pt x="320993" y="545783"/>
                          <a:pt x="301943" y="554355"/>
                          <a:pt x="280988" y="554355"/>
                        </a:cubicBezTo>
                        <a:cubicBezTo>
                          <a:pt x="261937" y="554355"/>
                          <a:pt x="245745" y="546735"/>
                          <a:pt x="232410" y="535305"/>
                        </a:cubicBezTo>
                        <a:cubicBezTo>
                          <a:pt x="216218" y="541973"/>
                          <a:pt x="197168" y="541973"/>
                          <a:pt x="180023" y="535305"/>
                        </a:cubicBezTo>
                        <a:cubicBezTo>
                          <a:pt x="160020" y="527685"/>
                          <a:pt x="145733" y="512445"/>
                          <a:pt x="139065" y="494348"/>
                        </a:cubicBezTo>
                        <a:cubicBezTo>
                          <a:pt x="119063" y="495300"/>
                          <a:pt x="100013" y="488633"/>
                          <a:pt x="84773" y="473393"/>
                        </a:cubicBezTo>
                        <a:cubicBezTo>
                          <a:pt x="71438" y="460058"/>
                          <a:pt x="64770" y="442913"/>
                          <a:pt x="63817" y="425768"/>
                        </a:cubicBezTo>
                        <a:cubicBezTo>
                          <a:pt x="47625" y="419100"/>
                          <a:pt x="34290" y="405765"/>
                          <a:pt x="26670" y="388620"/>
                        </a:cubicBezTo>
                        <a:cubicBezTo>
                          <a:pt x="18098" y="369570"/>
                          <a:pt x="19050" y="348615"/>
                          <a:pt x="26670" y="330518"/>
                        </a:cubicBezTo>
                        <a:cubicBezTo>
                          <a:pt x="12382" y="317183"/>
                          <a:pt x="3810" y="298133"/>
                          <a:pt x="3810" y="277178"/>
                        </a:cubicBezTo>
                        <a:cubicBezTo>
                          <a:pt x="3810" y="258128"/>
                          <a:pt x="11430" y="241935"/>
                          <a:pt x="22860" y="228600"/>
                        </a:cubicBezTo>
                        <a:cubicBezTo>
                          <a:pt x="16192" y="212408"/>
                          <a:pt x="16192" y="193358"/>
                          <a:pt x="22860" y="176213"/>
                        </a:cubicBezTo>
                        <a:cubicBezTo>
                          <a:pt x="30480" y="156210"/>
                          <a:pt x="45720" y="141923"/>
                          <a:pt x="63817" y="135255"/>
                        </a:cubicBezTo>
                        <a:cubicBezTo>
                          <a:pt x="62865" y="115252"/>
                          <a:pt x="69533" y="96203"/>
                          <a:pt x="84773" y="80963"/>
                        </a:cubicBezTo>
                        <a:cubicBezTo>
                          <a:pt x="98108" y="67628"/>
                          <a:pt x="115253" y="60960"/>
                          <a:pt x="132398" y="60008"/>
                        </a:cubicBezTo>
                        <a:cubicBezTo>
                          <a:pt x="139065" y="43815"/>
                          <a:pt x="152400" y="30480"/>
                          <a:pt x="169545" y="22860"/>
                        </a:cubicBezTo>
                        <a:cubicBezTo>
                          <a:pt x="188595" y="14288"/>
                          <a:pt x="209550" y="15240"/>
                          <a:pt x="227648" y="22860"/>
                        </a:cubicBezTo>
                        <a:cubicBezTo>
                          <a:pt x="240983" y="8573"/>
                          <a:pt x="260033" y="0"/>
                          <a:pt x="28098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3FEB6DD-6CF1-197F-168E-1E1BB28B86BA}"/>
                      </a:ext>
                    </a:extLst>
                  </p:cNvPr>
                  <p:cNvGrpSpPr/>
                  <p:nvPr/>
                </p:nvGrpSpPr>
                <p:grpSpPr>
                  <a:xfrm>
                    <a:off x="2786200" y="2335161"/>
                    <a:ext cx="821577" cy="327169"/>
                    <a:chOff x="2786200" y="2332753"/>
                    <a:chExt cx="821577" cy="327169"/>
                  </a:xfrm>
                </p:grpSpPr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6AD74E46-62D7-DFB6-31B9-5765578CD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6200" y="2332753"/>
                      <a:ext cx="821577" cy="327169"/>
                    </a:xfrm>
                    <a:prstGeom prst="roundRect">
                      <a:avLst>
                        <a:gd name="adj" fmla="val 31012"/>
                      </a:avLst>
                    </a:prstGeom>
                    <a:gradFill>
                      <a:gsLst>
                        <a:gs pos="0">
                          <a:srgbClr val="D93C29"/>
                        </a:gs>
                        <a:gs pos="100000">
                          <a:srgbClr val="F36C12"/>
                        </a:gs>
                      </a:gsLst>
                      <a:lin ang="4200000" scaled="0"/>
                    </a:gradFill>
                    <a:ln>
                      <a:noFill/>
                    </a:ln>
                    <a:effectLst>
                      <a:outerShdw blurRad="5080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178220C8-D14E-4262-B376-ECDF3DD0A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6783" y="2357838"/>
                      <a:ext cx="6204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2020</a:t>
                      </a:r>
                    </a:p>
                  </p:txBody>
                </p:sp>
              </p:grp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4C7B4C1-396E-F21D-0F66-06DA758FE382}"/>
                  </a:ext>
                </a:extLst>
              </p:cNvPr>
              <p:cNvGrpSpPr/>
              <p:nvPr/>
            </p:nvGrpSpPr>
            <p:grpSpPr>
              <a:xfrm>
                <a:off x="4054646" y="2335161"/>
                <a:ext cx="2221681" cy="3082853"/>
                <a:chOff x="4379801" y="2335161"/>
                <a:chExt cx="2221681" cy="3082853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E0AF6BCD-3FD3-0E32-A9AE-FEBEFFB6AA99}"/>
                    </a:ext>
                  </a:extLst>
                </p:cNvPr>
                <p:cNvGrpSpPr/>
                <p:nvPr/>
              </p:nvGrpSpPr>
              <p:grpSpPr>
                <a:xfrm>
                  <a:off x="4379801" y="4730124"/>
                  <a:ext cx="2221681" cy="687890"/>
                  <a:chOff x="4379801" y="4730124"/>
                  <a:chExt cx="2221681" cy="687890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01A7597-C94A-645D-A166-3A948A9A3451}"/>
                      </a:ext>
                    </a:extLst>
                  </p:cNvPr>
                  <p:cNvSpPr txBox="1"/>
                  <p:nvPr/>
                </p:nvSpPr>
                <p:spPr>
                  <a:xfrm>
                    <a:off x="4456404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UoM - </a:t>
                    </a: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TechWar</a:t>
                    </a:r>
                    <a:endParaRPr lang="en-US" sz="1400" dirty="0">
                      <a:solidFill>
                        <a:schemeClr val="bg1"/>
                      </a:solidFill>
                      <a:latin typeface="Poppins Medium" pitchFamily="2" charset="77"/>
                      <a:ea typeface="Inter SemiBold" panose="02000503000000020004" pitchFamily="2" charset="0"/>
                      <a:cs typeface="Poppins Medium" pitchFamily="2" charset="77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32D0B03-9F93-A74C-D2AA-ED5A8F8FC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379801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Second prize winner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F4E05DD-8620-C3D4-FB61-D5E757DFF19E}"/>
                    </a:ext>
                  </a:extLst>
                </p:cNvPr>
                <p:cNvGrpSpPr/>
                <p:nvPr/>
              </p:nvGrpSpPr>
              <p:grpSpPr>
                <a:xfrm>
                  <a:off x="4591038" y="2335161"/>
                  <a:ext cx="1799206" cy="1960383"/>
                  <a:chOff x="4514436" y="2335161"/>
                  <a:chExt cx="1799206" cy="1960383"/>
                </a:xfrm>
              </p:grpSpPr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DD61CF35-874A-3127-473C-5E61413C050C}"/>
                      </a:ext>
                    </a:extLst>
                  </p:cNvPr>
                  <p:cNvSpPr/>
                  <p:nvPr/>
                </p:nvSpPr>
                <p:spPr>
                  <a:xfrm>
                    <a:off x="4514436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039C8A6-B5FC-B96D-FC02-636A4E921730}"/>
                      </a:ext>
                    </a:extLst>
                  </p:cNvPr>
                  <p:cNvSpPr/>
                  <p:nvPr/>
                </p:nvSpPr>
                <p:spPr>
                  <a:xfrm>
                    <a:off x="5033038" y="3129240"/>
                    <a:ext cx="762000" cy="533400"/>
                  </a:xfrm>
                  <a:custGeom>
                    <a:avLst/>
                    <a:gdLst>
                      <a:gd name="connsiteX0" fmla="*/ 114300 w 762000"/>
                      <a:gd name="connsiteY0" fmla="*/ 381000 h 533400"/>
                      <a:gd name="connsiteX1" fmla="*/ 381000 w 762000"/>
                      <a:gd name="connsiteY1" fmla="*/ 381000 h 533400"/>
                      <a:gd name="connsiteX2" fmla="*/ 381000 w 762000"/>
                      <a:gd name="connsiteY2" fmla="*/ 419100 h 533400"/>
                      <a:gd name="connsiteX3" fmla="*/ 114300 w 762000"/>
                      <a:gd name="connsiteY3" fmla="*/ 419100 h 533400"/>
                      <a:gd name="connsiteX4" fmla="*/ 114300 w 762000"/>
                      <a:gd name="connsiteY4" fmla="*/ 304800 h 533400"/>
                      <a:gd name="connsiteX5" fmla="*/ 381000 w 762000"/>
                      <a:gd name="connsiteY5" fmla="*/ 304800 h 533400"/>
                      <a:gd name="connsiteX6" fmla="*/ 381000 w 762000"/>
                      <a:gd name="connsiteY6" fmla="*/ 342900 h 533400"/>
                      <a:gd name="connsiteX7" fmla="*/ 114300 w 762000"/>
                      <a:gd name="connsiteY7" fmla="*/ 342900 h 533400"/>
                      <a:gd name="connsiteX8" fmla="*/ 554354 w 762000"/>
                      <a:gd name="connsiteY8" fmla="*/ 290512 h 533400"/>
                      <a:gd name="connsiteX9" fmla="*/ 574357 w 762000"/>
                      <a:gd name="connsiteY9" fmla="*/ 307657 h 533400"/>
                      <a:gd name="connsiteX10" fmla="*/ 593407 w 762000"/>
                      <a:gd name="connsiteY10" fmla="*/ 290512 h 533400"/>
                      <a:gd name="connsiteX11" fmla="*/ 602932 w 762000"/>
                      <a:gd name="connsiteY11" fmla="*/ 315277 h 533400"/>
                      <a:gd name="connsiteX12" fmla="*/ 627697 w 762000"/>
                      <a:gd name="connsiteY12" fmla="*/ 310514 h 533400"/>
                      <a:gd name="connsiteX13" fmla="*/ 623887 w 762000"/>
                      <a:gd name="connsiteY13" fmla="*/ 336232 h 533400"/>
                      <a:gd name="connsiteX14" fmla="*/ 647700 w 762000"/>
                      <a:gd name="connsiteY14" fmla="*/ 344805 h 533400"/>
                      <a:gd name="connsiteX15" fmla="*/ 631507 w 762000"/>
                      <a:gd name="connsiteY15" fmla="*/ 364807 h 533400"/>
                      <a:gd name="connsiteX16" fmla="*/ 647700 w 762000"/>
                      <a:gd name="connsiteY16" fmla="*/ 383857 h 533400"/>
                      <a:gd name="connsiteX17" fmla="*/ 623887 w 762000"/>
                      <a:gd name="connsiteY17" fmla="*/ 393382 h 533400"/>
                      <a:gd name="connsiteX18" fmla="*/ 627697 w 762000"/>
                      <a:gd name="connsiteY18" fmla="*/ 418147 h 533400"/>
                      <a:gd name="connsiteX19" fmla="*/ 602932 w 762000"/>
                      <a:gd name="connsiteY19" fmla="*/ 414337 h 533400"/>
                      <a:gd name="connsiteX20" fmla="*/ 593407 w 762000"/>
                      <a:gd name="connsiteY20" fmla="*/ 438150 h 533400"/>
                      <a:gd name="connsiteX21" fmla="*/ 574357 w 762000"/>
                      <a:gd name="connsiteY21" fmla="*/ 421957 h 533400"/>
                      <a:gd name="connsiteX22" fmla="*/ 554354 w 762000"/>
                      <a:gd name="connsiteY22" fmla="*/ 438150 h 533400"/>
                      <a:gd name="connsiteX23" fmla="*/ 545782 w 762000"/>
                      <a:gd name="connsiteY23" fmla="*/ 414337 h 533400"/>
                      <a:gd name="connsiteX24" fmla="*/ 520064 w 762000"/>
                      <a:gd name="connsiteY24" fmla="*/ 418147 h 533400"/>
                      <a:gd name="connsiteX25" fmla="*/ 524827 w 762000"/>
                      <a:gd name="connsiteY25" fmla="*/ 393382 h 533400"/>
                      <a:gd name="connsiteX26" fmla="*/ 500062 w 762000"/>
                      <a:gd name="connsiteY26" fmla="*/ 383857 h 533400"/>
                      <a:gd name="connsiteX27" fmla="*/ 517207 w 762000"/>
                      <a:gd name="connsiteY27" fmla="*/ 364807 h 533400"/>
                      <a:gd name="connsiteX28" fmla="*/ 500062 w 762000"/>
                      <a:gd name="connsiteY28" fmla="*/ 344805 h 533400"/>
                      <a:gd name="connsiteX29" fmla="*/ 524827 w 762000"/>
                      <a:gd name="connsiteY29" fmla="*/ 336232 h 533400"/>
                      <a:gd name="connsiteX30" fmla="*/ 520064 w 762000"/>
                      <a:gd name="connsiteY30" fmla="*/ 310514 h 533400"/>
                      <a:gd name="connsiteX31" fmla="*/ 545782 w 762000"/>
                      <a:gd name="connsiteY31" fmla="*/ 315277 h 533400"/>
                      <a:gd name="connsiteX32" fmla="*/ 380999 w 762000"/>
                      <a:gd name="connsiteY32" fmla="*/ 109537 h 533400"/>
                      <a:gd name="connsiteX33" fmla="*/ 625792 w 762000"/>
                      <a:gd name="connsiteY33" fmla="*/ 149542 h 533400"/>
                      <a:gd name="connsiteX34" fmla="*/ 645794 w 762000"/>
                      <a:gd name="connsiteY34" fmla="*/ 191452 h 533400"/>
                      <a:gd name="connsiteX35" fmla="*/ 616267 w 762000"/>
                      <a:gd name="connsiteY35" fmla="*/ 214312 h 533400"/>
                      <a:gd name="connsiteX36" fmla="*/ 605789 w 762000"/>
                      <a:gd name="connsiteY36" fmla="*/ 212407 h 533400"/>
                      <a:gd name="connsiteX37" fmla="*/ 380999 w 762000"/>
                      <a:gd name="connsiteY37" fmla="*/ 176212 h 533400"/>
                      <a:gd name="connsiteX38" fmla="*/ 156209 w 762000"/>
                      <a:gd name="connsiteY38" fmla="*/ 212407 h 533400"/>
                      <a:gd name="connsiteX39" fmla="*/ 115252 w 762000"/>
                      <a:gd name="connsiteY39" fmla="*/ 191452 h 533400"/>
                      <a:gd name="connsiteX40" fmla="*/ 135254 w 762000"/>
                      <a:gd name="connsiteY40" fmla="*/ 149542 h 533400"/>
                      <a:gd name="connsiteX41" fmla="*/ 380999 w 762000"/>
                      <a:gd name="connsiteY41" fmla="*/ 109537 h 533400"/>
                      <a:gd name="connsiteX42" fmla="*/ 57150 w 762000"/>
                      <a:gd name="connsiteY42" fmla="*/ 57150 h 533400"/>
                      <a:gd name="connsiteX43" fmla="*/ 57150 w 762000"/>
                      <a:gd name="connsiteY43" fmla="*/ 476250 h 533400"/>
                      <a:gd name="connsiteX44" fmla="*/ 704850 w 762000"/>
                      <a:gd name="connsiteY44" fmla="*/ 476250 h 533400"/>
                      <a:gd name="connsiteX45" fmla="*/ 704850 w 762000"/>
                      <a:gd name="connsiteY45" fmla="*/ 57150 h 533400"/>
                      <a:gd name="connsiteX46" fmla="*/ 0 w 762000"/>
                      <a:gd name="connsiteY46" fmla="*/ 0 h 533400"/>
                      <a:gd name="connsiteX47" fmla="*/ 762000 w 762000"/>
                      <a:gd name="connsiteY47" fmla="*/ 0 h 533400"/>
                      <a:gd name="connsiteX48" fmla="*/ 762000 w 762000"/>
                      <a:gd name="connsiteY48" fmla="*/ 533400 h 533400"/>
                      <a:gd name="connsiteX49" fmla="*/ 0 w 762000"/>
                      <a:gd name="connsiteY49" fmla="*/ 533400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762000" h="533400">
                        <a:moveTo>
                          <a:pt x="114300" y="381000"/>
                        </a:moveTo>
                        <a:lnTo>
                          <a:pt x="381000" y="381000"/>
                        </a:lnTo>
                        <a:lnTo>
                          <a:pt x="381000" y="419100"/>
                        </a:lnTo>
                        <a:lnTo>
                          <a:pt x="114300" y="419100"/>
                        </a:lnTo>
                        <a:close/>
                        <a:moveTo>
                          <a:pt x="114300" y="304800"/>
                        </a:moveTo>
                        <a:lnTo>
                          <a:pt x="381000" y="304800"/>
                        </a:lnTo>
                        <a:lnTo>
                          <a:pt x="381000" y="342900"/>
                        </a:lnTo>
                        <a:lnTo>
                          <a:pt x="114300" y="342900"/>
                        </a:lnTo>
                        <a:close/>
                        <a:moveTo>
                          <a:pt x="554354" y="290512"/>
                        </a:moveTo>
                        <a:lnTo>
                          <a:pt x="574357" y="307657"/>
                        </a:lnTo>
                        <a:lnTo>
                          <a:pt x="593407" y="290512"/>
                        </a:lnTo>
                        <a:lnTo>
                          <a:pt x="602932" y="315277"/>
                        </a:lnTo>
                        <a:lnTo>
                          <a:pt x="627697" y="310514"/>
                        </a:lnTo>
                        <a:lnTo>
                          <a:pt x="623887" y="336232"/>
                        </a:lnTo>
                        <a:lnTo>
                          <a:pt x="647700" y="344805"/>
                        </a:lnTo>
                        <a:lnTo>
                          <a:pt x="631507" y="364807"/>
                        </a:lnTo>
                        <a:lnTo>
                          <a:pt x="647700" y="383857"/>
                        </a:lnTo>
                        <a:lnTo>
                          <a:pt x="623887" y="393382"/>
                        </a:lnTo>
                        <a:lnTo>
                          <a:pt x="627697" y="418147"/>
                        </a:lnTo>
                        <a:lnTo>
                          <a:pt x="602932" y="414337"/>
                        </a:lnTo>
                        <a:lnTo>
                          <a:pt x="593407" y="438150"/>
                        </a:lnTo>
                        <a:lnTo>
                          <a:pt x="574357" y="421957"/>
                        </a:lnTo>
                        <a:lnTo>
                          <a:pt x="554354" y="438150"/>
                        </a:lnTo>
                        <a:lnTo>
                          <a:pt x="545782" y="414337"/>
                        </a:lnTo>
                        <a:lnTo>
                          <a:pt x="520064" y="418147"/>
                        </a:lnTo>
                        <a:lnTo>
                          <a:pt x="524827" y="393382"/>
                        </a:lnTo>
                        <a:lnTo>
                          <a:pt x="500062" y="383857"/>
                        </a:lnTo>
                        <a:lnTo>
                          <a:pt x="517207" y="364807"/>
                        </a:lnTo>
                        <a:lnTo>
                          <a:pt x="500062" y="344805"/>
                        </a:lnTo>
                        <a:lnTo>
                          <a:pt x="524827" y="336232"/>
                        </a:lnTo>
                        <a:lnTo>
                          <a:pt x="520064" y="310514"/>
                        </a:lnTo>
                        <a:lnTo>
                          <a:pt x="545782" y="315277"/>
                        </a:lnTo>
                        <a:close/>
                        <a:moveTo>
                          <a:pt x="380999" y="109537"/>
                        </a:moveTo>
                        <a:cubicBezTo>
                          <a:pt x="514349" y="109537"/>
                          <a:pt x="621982" y="147637"/>
                          <a:pt x="625792" y="149542"/>
                        </a:cubicBezTo>
                        <a:cubicBezTo>
                          <a:pt x="642937" y="155257"/>
                          <a:pt x="651509" y="174307"/>
                          <a:pt x="645794" y="191452"/>
                        </a:cubicBezTo>
                        <a:cubicBezTo>
                          <a:pt x="641984" y="205739"/>
                          <a:pt x="629602" y="214312"/>
                          <a:pt x="616267" y="214312"/>
                        </a:cubicBezTo>
                        <a:cubicBezTo>
                          <a:pt x="612457" y="214312"/>
                          <a:pt x="609599" y="213360"/>
                          <a:pt x="605789" y="212407"/>
                        </a:cubicBezTo>
                        <a:cubicBezTo>
                          <a:pt x="604837" y="212407"/>
                          <a:pt x="503872" y="176212"/>
                          <a:pt x="380999" y="176212"/>
                        </a:cubicBezTo>
                        <a:cubicBezTo>
                          <a:pt x="258127" y="176212"/>
                          <a:pt x="157162" y="212407"/>
                          <a:pt x="156209" y="212407"/>
                        </a:cubicBezTo>
                        <a:cubicBezTo>
                          <a:pt x="140017" y="218122"/>
                          <a:pt x="121919" y="209550"/>
                          <a:pt x="115252" y="191452"/>
                        </a:cubicBezTo>
                        <a:cubicBezTo>
                          <a:pt x="109537" y="174307"/>
                          <a:pt x="119062" y="155257"/>
                          <a:pt x="135254" y="149542"/>
                        </a:cubicBezTo>
                        <a:cubicBezTo>
                          <a:pt x="140017" y="147637"/>
                          <a:pt x="247649" y="109537"/>
                          <a:pt x="380999" y="109537"/>
                        </a:cubicBezTo>
                        <a:close/>
                        <a:moveTo>
                          <a:pt x="57150" y="57150"/>
                        </a:moveTo>
                        <a:lnTo>
                          <a:pt x="57150" y="476250"/>
                        </a:lnTo>
                        <a:lnTo>
                          <a:pt x="704850" y="476250"/>
                        </a:lnTo>
                        <a:lnTo>
                          <a:pt x="704850" y="57150"/>
                        </a:lnTo>
                        <a:close/>
                        <a:moveTo>
                          <a:pt x="0" y="0"/>
                        </a:moveTo>
                        <a:lnTo>
                          <a:pt x="762000" y="0"/>
                        </a:lnTo>
                        <a:lnTo>
                          <a:pt x="762000" y="53340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Rounded Rectangle 68">
                    <a:extLst>
                      <a:ext uri="{FF2B5EF4-FFF2-40B4-BE49-F238E27FC236}">
                        <a16:creationId xmlns:a16="http://schemas.microsoft.com/office/drawing/2014/main" id="{D3488981-6DAC-F23C-E41D-E647FA0EFCB6}"/>
                      </a:ext>
                    </a:extLst>
                  </p:cNvPr>
                  <p:cNvSpPr/>
                  <p:nvPr/>
                </p:nvSpPr>
                <p:spPr>
                  <a:xfrm>
                    <a:off x="5003249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F1B0145-6F53-8981-B9D1-4C8A7B823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03832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58EB53B-A91D-212F-EDD6-BEE535FAB199}"/>
                  </a:ext>
                </a:extLst>
              </p:cNvPr>
              <p:cNvGrpSpPr/>
              <p:nvPr/>
            </p:nvGrpSpPr>
            <p:grpSpPr>
              <a:xfrm>
                <a:off x="6434274" y="2335161"/>
                <a:ext cx="2221681" cy="3082853"/>
                <a:chOff x="6596851" y="2335161"/>
                <a:chExt cx="2221681" cy="3082853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54DAA34E-AD6D-56E2-9BF9-6B4B87F70315}"/>
                    </a:ext>
                  </a:extLst>
                </p:cNvPr>
                <p:cNvGrpSpPr/>
                <p:nvPr/>
              </p:nvGrpSpPr>
              <p:grpSpPr>
                <a:xfrm>
                  <a:off x="6596851" y="4730124"/>
                  <a:ext cx="2221681" cy="687890"/>
                  <a:chOff x="6596851" y="4730124"/>
                  <a:chExt cx="2221681" cy="68789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545006E-5C7D-3B67-B797-88236B49388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454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Mobile App Design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71EAEDC-A26C-5C76-777D-206720CB1D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96851" y="5074843"/>
                    <a:ext cx="2221681" cy="343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Third prize winner</a:t>
                    </a:r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686EF32-9518-190C-91B4-221DDA24A3E7}"/>
                    </a:ext>
                  </a:extLst>
                </p:cNvPr>
                <p:cNvGrpSpPr/>
                <p:nvPr/>
              </p:nvGrpSpPr>
              <p:grpSpPr>
                <a:xfrm>
                  <a:off x="6808088" y="2335161"/>
                  <a:ext cx="1799206" cy="1960383"/>
                  <a:chOff x="6731486" y="2335161"/>
                  <a:chExt cx="1799206" cy="1960383"/>
                </a:xfrm>
              </p:grpSpPr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10D90B77-787C-D64B-488A-59E451622699}"/>
                      </a:ext>
                    </a:extLst>
                  </p:cNvPr>
                  <p:cNvSpPr/>
                  <p:nvPr/>
                </p:nvSpPr>
                <p:spPr>
                  <a:xfrm>
                    <a:off x="6731486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E14AD8AC-EA70-36DB-7ADE-4CD797CCB6AC}"/>
                      </a:ext>
                    </a:extLst>
                  </p:cNvPr>
                  <p:cNvSpPr/>
                  <p:nvPr/>
                </p:nvSpPr>
                <p:spPr>
                  <a:xfrm>
                    <a:off x="7220299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4A593B08-8883-8FE9-E914-77EB69AB0FD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0882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2022</a:t>
                    </a:r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3A09C9C-CB66-BFE1-6378-C12A7DE2523F}"/>
                  </a:ext>
                </a:extLst>
              </p:cNvPr>
              <p:cNvGrpSpPr/>
              <p:nvPr/>
            </p:nvGrpSpPr>
            <p:grpSpPr>
              <a:xfrm>
                <a:off x="7273173" y="2335161"/>
                <a:ext cx="3762410" cy="3498351"/>
                <a:chOff x="7273173" y="2335161"/>
                <a:chExt cx="3762410" cy="3498351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05ACB867-FAB1-A910-AA4A-ACC3866EE83F}"/>
                    </a:ext>
                  </a:extLst>
                </p:cNvPr>
                <p:cNvGrpSpPr/>
                <p:nvPr/>
              </p:nvGrpSpPr>
              <p:grpSpPr>
                <a:xfrm>
                  <a:off x="8813902" y="4730124"/>
                  <a:ext cx="2221681" cy="1103388"/>
                  <a:chOff x="8813902" y="4730124"/>
                  <a:chExt cx="2221681" cy="1103388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C6F877F-14CA-5329-0B01-2A1E75993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505" y="4730124"/>
                    <a:ext cx="2068474" cy="38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dirty="0" err="1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InovApp</a:t>
                    </a:r>
                    <a:r>
                      <a:rPr lang="en-US" sz="1400" dirty="0">
                        <a:solidFill>
                          <a:schemeClr val="bg1"/>
                        </a:solidFill>
                        <a:latin typeface="Poppins Medium" pitchFamily="2" charset="77"/>
                        <a:ea typeface="Inter SemiBold" panose="02000503000000020004" pitchFamily="2" charset="0"/>
                        <a:cs typeface="Poppins Medium" pitchFamily="2" charset="77"/>
                      </a:rPr>
                      <a:t> 3.0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A4B2FE2-9B97-9E55-BDB1-CFE223CA40B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902" y="5074843"/>
                    <a:ext cx="2221681" cy="7586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MU" dirty="0"/>
                      <a:t>🏆</a:t>
                    </a:r>
                    <a:r>
                      <a:rPr lang="en-US" dirty="0"/>
                      <a:t> </a:t>
                    </a:r>
                    <a:r>
                      <a: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First prize winner </a:t>
                    </a:r>
                    <a:r>
                      <a:rPr lang="en-MU" dirty="0"/>
                      <a:t>🏆</a:t>
                    </a:r>
                    <a:endParaRPr lang="en-US" dirty="0"/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rgbClr val="00B0F0"/>
                        </a:solidFill>
                        <a:latin typeface="Poppins" pitchFamily="2" charset="77"/>
                        <a:ea typeface="Inter" panose="02000503000000020004" pitchFamily="2" charset="0"/>
                        <a:cs typeface="Poppins" pitchFamily="2" charset="77"/>
                      </a:rPr>
                      <a:t>inovapp.mu</a:t>
                    </a: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294C2D7-B7DB-F21D-D118-469CE8A41730}"/>
                    </a:ext>
                  </a:extLst>
                </p:cNvPr>
                <p:cNvGrpSpPr/>
                <p:nvPr/>
              </p:nvGrpSpPr>
              <p:grpSpPr>
                <a:xfrm>
                  <a:off x="7273173" y="2335161"/>
                  <a:ext cx="3551172" cy="1960383"/>
                  <a:chOff x="7196571" y="2335161"/>
                  <a:chExt cx="3551172" cy="1960383"/>
                </a:xfrm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A91AB4C4-2D8D-F69A-030C-195A2DA9AA6E}"/>
                      </a:ext>
                    </a:extLst>
                  </p:cNvPr>
                  <p:cNvSpPr/>
                  <p:nvPr/>
                </p:nvSpPr>
                <p:spPr>
                  <a:xfrm>
                    <a:off x="8948537" y="2496338"/>
                    <a:ext cx="1799206" cy="1799206"/>
                  </a:xfrm>
                  <a:prstGeom prst="roundRect">
                    <a:avLst/>
                  </a:prstGeom>
                  <a:solidFill>
                    <a:schemeClr val="bg1">
                      <a:alpha val="5000"/>
                    </a:schemeClr>
                  </a:solidFill>
                  <a:ln>
                    <a:solidFill>
                      <a:schemeClr val="bg1">
                        <a:alpha val="30000"/>
                      </a:schemeClr>
                    </a:solidFill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F2326844-7A62-3D9D-11BE-BF9503DADD1A}"/>
                      </a:ext>
                    </a:extLst>
                  </p:cNvPr>
                  <p:cNvSpPr/>
                  <p:nvPr/>
                </p:nvSpPr>
                <p:spPr>
                  <a:xfrm>
                    <a:off x="7196571" y="3021608"/>
                    <a:ext cx="543878" cy="748665"/>
                  </a:xfrm>
                  <a:custGeom>
                    <a:avLst/>
                    <a:gdLst>
                      <a:gd name="connsiteX0" fmla="*/ 271463 w 543878"/>
                      <a:gd name="connsiteY0" fmla="*/ 425768 h 748665"/>
                      <a:gd name="connsiteX1" fmla="*/ 383858 w 543878"/>
                      <a:gd name="connsiteY1" fmla="*/ 539116 h 748665"/>
                      <a:gd name="connsiteX2" fmla="*/ 271463 w 543878"/>
                      <a:gd name="connsiteY2" fmla="*/ 651510 h 748665"/>
                      <a:gd name="connsiteX3" fmla="*/ 159068 w 543878"/>
                      <a:gd name="connsiteY3" fmla="*/ 538163 h 748665"/>
                      <a:gd name="connsiteX4" fmla="*/ 271463 w 543878"/>
                      <a:gd name="connsiteY4" fmla="*/ 425768 h 748665"/>
                      <a:gd name="connsiteX5" fmla="*/ 271463 w 543878"/>
                      <a:gd name="connsiteY5" fmla="*/ 386715 h 748665"/>
                      <a:gd name="connsiteX6" fmla="*/ 119063 w 543878"/>
                      <a:gd name="connsiteY6" fmla="*/ 539115 h 748665"/>
                      <a:gd name="connsiteX7" fmla="*/ 271463 w 543878"/>
                      <a:gd name="connsiteY7" fmla="*/ 691515 h 748665"/>
                      <a:gd name="connsiteX8" fmla="*/ 423863 w 543878"/>
                      <a:gd name="connsiteY8" fmla="*/ 539115 h 748665"/>
                      <a:gd name="connsiteX9" fmla="*/ 271463 w 543878"/>
                      <a:gd name="connsiteY9" fmla="*/ 386715 h 748665"/>
                      <a:gd name="connsiteX10" fmla="*/ 271463 w 543878"/>
                      <a:gd name="connsiteY10" fmla="*/ 329565 h 748665"/>
                      <a:gd name="connsiteX11" fmla="*/ 481013 w 543878"/>
                      <a:gd name="connsiteY11" fmla="*/ 539115 h 748665"/>
                      <a:gd name="connsiteX12" fmla="*/ 271463 w 543878"/>
                      <a:gd name="connsiteY12" fmla="*/ 748665 h 748665"/>
                      <a:gd name="connsiteX13" fmla="*/ 61913 w 543878"/>
                      <a:gd name="connsiteY13" fmla="*/ 539115 h 748665"/>
                      <a:gd name="connsiteX14" fmla="*/ 271463 w 543878"/>
                      <a:gd name="connsiteY14" fmla="*/ 329565 h 748665"/>
                      <a:gd name="connsiteX15" fmla="*/ 128588 w 543878"/>
                      <a:gd name="connsiteY15" fmla="*/ 953 h 748665"/>
                      <a:gd name="connsiteX16" fmla="*/ 414338 w 543878"/>
                      <a:gd name="connsiteY16" fmla="*/ 953 h 748665"/>
                      <a:gd name="connsiteX17" fmla="*/ 361951 w 543878"/>
                      <a:gd name="connsiteY17" fmla="*/ 115253 h 748665"/>
                      <a:gd name="connsiteX18" fmla="*/ 180976 w 543878"/>
                      <a:gd name="connsiteY18" fmla="*/ 115253 h 748665"/>
                      <a:gd name="connsiteX19" fmla="*/ 456248 w 543878"/>
                      <a:gd name="connsiteY19" fmla="*/ 0 h 748665"/>
                      <a:gd name="connsiteX20" fmla="*/ 490538 w 543878"/>
                      <a:gd name="connsiteY20" fmla="*/ 0 h 748665"/>
                      <a:gd name="connsiteX21" fmla="*/ 543878 w 543878"/>
                      <a:gd name="connsiteY21" fmla="*/ 80010 h 748665"/>
                      <a:gd name="connsiteX22" fmla="*/ 426721 w 543878"/>
                      <a:gd name="connsiteY22" fmla="*/ 344805 h 748665"/>
                      <a:gd name="connsiteX23" fmla="*/ 322898 w 543878"/>
                      <a:gd name="connsiteY23" fmla="*/ 296228 h 748665"/>
                      <a:gd name="connsiteX24" fmla="*/ 381953 w 543878"/>
                      <a:gd name="connsiteY24" fmla="*/ 162878 h 748665"/>
                      <a:gd name="connsiteX25" fmla="*/ 52388 w 543878"/>
                      <a:gd name="connsiteY25" fmla="*/ 0 h 748665"/>
                      <a:gd name="connsiteX26" fmla="*/ 86678 w 543878"/>
                      <a:gd name="connsiteY26" fmla="*/ 0 h 748665"/>
                      <a:gd name="connsiteX27" fmla="*/ 160973 w 543878"/>
                      <a:gd name="connsiteY27" fmla="*/ 162878 h 748665"/>
                      <a:gd name="connsiteX28" fmla="*/ 220027 w 543878"/>
                      <a:gd name="connsiteY28" fmla="*/ 296228 h 748665"/>
                      <a:gd name="connsiteX29" fmla="*/ 117157 w 543878"/>
                      <a:gd name="connsiteY29" fmla="*/ 344805 h 748665"/>
                      <a:gd name="connsiteX30" fmla="*/ 0 w 543878"/>
                      <a:gd name="connsiteY30" fmla="*/ 80010 h 748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43878" h="748665">
                        <a:moveTo>
                          <a:pt x="271463" y="425768"/>
                        </a:moveTo>
                        <a:cubicBezTo>
                          <a:pt x="333376" y="425768"/>
                          <a:pt x="383858" y="477203"/>
                          <a:pt x="383858" y="539116"/>
                        </a:cubicBezTo>
                        <a:cubicBezTo>
                          <a:pt x="383858" y="601028"/>
                          <a:pt x="333376" y="651510"/>
                          <a:pt x="271463" y="651510"/>
                        </a:cubicBezTo>
                        <a:cubicBezTo>
                          <a:pt x="209550" y="651510"/>
                          <a:pt x="159068" y="600075"/>
                          <a:pt x="159068" y="538163"/>
                        </a:cubicBezTo>
                        <a:cubicBezTo>
                          <a:pt x="159068" y="476250"/>
                          <a:pt x="209550" y="425768"/>
                          <a:pt x="271463" y="425768"/>
                        </a:cubicBezTo>
                        <a:close/>
                        <a:moveTo>
                          <a:pt x="271463" y="386715"/>
                        </a:moveTo>
                        <a:cubicBezTo>
                          <a:pt x="187643" y="386715"/>
                          <a:pt x="119063" y="455295"/>
                          <a:pt x="119063" y="539115"/>
                        </a:cubicBezTo>
                        <a:cubicBezTo>
                          <a:pt x="119063" y="622935"/>
                          <a:pt x="187643" y="691515"/>
                          <a:pt x="271463" y="691515"/>
                        </a:cubicBezTo>
                        <a:cubicBezTo>
                          <a:pt x="355283" y="691515"/>
                          <a:pt x="423863" y="622935"/>
                          <a:pt x="423863" y="539115"/>
                        </a:cubicBezTo>
                        <a:cubicBezTo>
                          <a:pt x="423863" y="455295"/>
                          <a:pt x="355283" y="386715"/>
                          <a:pt x="271463" y="386715"/>
                        </a:cubicBezTo>
                        <a:close/>
                        <a:moveTo>
                          <a:pt x="271463" y="329565"/>
                        </a:moveTo>
                        <a:cubicBezTo>
                          <a:pt x="386716" y="329565"/>
                          <a:pt x="481013" y="423863"/>
                          <a:pt x="481013" y="539115"/>
                        </a:cubicBezTo>
                        <a:cubicBezTo>
                          <a:pt x="481013" y="654368"/>
                          <a:pt x="386716" y="748665"/>
                          <a:pt x="271463" y="748665"/>
                        </a:cubicBezTo>
                        <a:cubicBezTo>
                          <a:pt x="156211" y="748665"/>
                          <a:pt x="61913" y="654368"/>
                          <a:pt x="61913" y="539115"/>
                        </a:cubicBezTo>
                        <a:cubicBezTo>
                          <a:pt x="61913" y="423863"/>
                          <a:pt x="156211" y="329565"/>
                          <a:pt x="271463" y="329565"/>
                        </a:cubicBezTo>
                        <a:close/>
                        <a:moveTo>
                          <a:pt x="128588" y="953"/>
                        </a:moveTo>
                        <a:lnTo>
                          <a:pt x="414338" y="953"/>
                        </a:lnTo>
                        <a:lnTo>
                          <a:pt x="361951" y="115253"/>
                        </a:lnTo>
                        <a:lnTo>
                          <a:pt x="180976" y="115253"/>
                        </a:lnTo>
                        <a:close/>
                        <a:moveTo>
                          <a:pt x="456248" y="0"/>
                        </a:moveTo>
                        <a:lnTo>
                          <a:pt x="490538" y="0"/>
                        </a:lnTo>
                        <a:lnTo>
                          <a:pt x="543878" y="80010"/>
                        </a:lnTo>
                        <a:lnTo>
                          <a:pt x="426721" y="344805"/>
                        </a:lnTo>
                        <a:cubicBezTo>
                          <a:pt x="396240" y="320993"/>
                          <a:pt x="360998" y="304800"/>
                          <a:pt x="322898" y="296228"/>
                        </a:cubicBezTo>
                        <a:lnTo>
                          <a:pt x="381953" y="162878"/>
                        </a:lnTo>
                        <a:close/>
                        <a:moveTo>
                          <a:pt x="52388" y="0"/>
                        </a:moveTo>
                        <a:lnTo>
                          <a:pt x="86678" y="0"/>
                        </a:lnTo>
                        <a:lnTo>
                          <a:pt x="160973" y="162878"/>
                        </a:lnTo>
                        <a:lnTo>
                          <a:pt x="220027" y="296228"/>
                        </a:lnTo>
                        <a:cubicBezTo>
                          <a:pt x="181927" y="304800"/>
                          <a:pt x="146685" y="321945"/>
                          <a:pt x="117157" y="344805"/>
                        </a:cubicBezTo>
                        <a:lnTo>
                          <a:pt x="0" y="8001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6044892C-73FF-86DA-3CBA-36718764196D}"/>
                      </a:ext>
                    </a:extLst>
                  </p:cNvPr>
                  <p:cNvSpPr/>
                  <p:nvPr/>
                </p:nvSpPr>
                <p:spPr>
                  <a:xfrm>
                    <a:off x="9437352" y="2335161"/>
                    <a:ext cx="821577" cy="327169"/>
                  </a:xfrm>
                  <a:prstGeom prst="roundRect">
                    <a:avLst>
                      <a:gd name="adj" fmla="val 31012"/>
                    </a:avLst>
                  </a:prstGeom>
                  <a:gradFill>
                    <a:gsLst>
                      <a:gs pos="0">
                        <a:srgbClr val="D93C29"/>
                      </a:gs>
                      <a:gs pos="100000">
                        <a:srgbClr val="F36C12"/>
                      </a:gs>
                    </a:gsLst>
                    <a:lin ang="4200000" scaled="0"/>
                  </a:gradFill>
                  <a:ln>
                    <a:noFill/>
                  </a:ln>
                  <a:effectLst>
                    <a:outerShdw blurRad="5080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ACE4A00-C97A-DEF4-BCE0-F328DA7D06B6}"/>
                      </a:ext>
                    </a:extLst>
                  </p:cNvPr>
                  <p:cNvSpPr txBox="1"/>
                  <p:nvPr/>
                </p:nvSpPr>
                <p:spPr>
                  <a:xfrm>
                    <a:off x="9537935" y="2360246"/>
                    <a:ext cx="62041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Inter SemiBold" panose="02000503000000020004" pitchFamily="2" charset="0"/>
                        <a:ea typeface="Inter SemiBold" panose="02000503000000020004" pitchFamily="2" charset="0"/>
                      </a:rPr>
                      <a:t>2023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F5F4DA-3AAC-4D3F-7B66-7E011D4376F5}"/>
                </a:ext>
              </a:extLst>
            </p:cNvPr>
            <p:cNvGrpSpPr/>
            <p:nvPr/>
          </p:nvGrpSpPr>
          <p:grpSpPr>
            <a:xfrm>
              <a:off x="2691916" y="1135631"/>
              <a:ext cx="7964581" cy="861774"/>
              <a:chOff x="2206887" y="1135631"/>
              <a:chExt cx="7964581" cy="86177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D68275-99D0-61C1-C0BA-565CADC4FF21}"/>
                  </a:ext>
                </a:extLst>
              </p:cNvPr>
              <p:cNvSpPr txBox="1"/>
              <p:nvPr/>
            </p:nvSpPr>
            <p:spPr>
              <a:xfrm>
                <a:off x="2206887" y="1474185"/>
                <a:ext cx="79645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Achievement &amp; Rewards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CE2600D-04D5-CF4B-77BF-136E9A163D26}"/>
                  </a:ext>
                </a:extLst>
              </p:cNvPr>
              <p:cNvSpPr txBox="1"/>
              <p:nvPr/>
            </p:nvSpPr>
            <p:spPr>
              <a:xfrm>
                <a:off x="4931326" y="1135631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Awards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045BB5-5B06-EF63-6FB4-D9BB8625B352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5">
            <a:extLst>
              <a:ext uri="{FF2B5EF4-FFF2-40B4-BE49-F238E27FC236}">
                <a16:creationId xmlns:a16="http://schemas.microsoft.com/office/drawing/2014/main" id="{FCB5997F-9D1E-5483-7AF0-589CD6A9F92B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7AEE75-0820-E038-54E1-FE2357B8EABA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9293D0-7F3E-D963-DAB1-AC96530383A7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834EF4-EFE3-7443-5950-024F7C3794E1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3" name="Freeform 40">
            <a:extLst>
              <a:ext uri="{FF2B5EF4-FFF2-40B4-BE49-F238E27FC236}">
                <a16:creationId xmlns:a16="http://schemas.microsoft.com/office/drawing/2014/main" id="{8E8D12C7-AA48-110A-195B-161C4146129F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52" descr="Trophy with solid fill">
            <a:extLst>
              <a:ext uri="{FF2B5EF4-FFF2-40B4-BE49-F238E27FC236}">
                <a16:creationId xmlns:a16="http://schemas.microsoft.com/office/drawing/2014/main" id="{B8CB784A-1A60-2853-3DE0-6C50349998EC}"/>
              </a:ext>
            </a:extLst>
          </p:cNvPr>
          <p:cNvSpPr/>
          <p:nvPr/>
        </p:nvSpPr>
        <p:spPr>
          <a:xfrm>
            <a:off x="9910273" y="3084717"/>
            <a:ext cx="666750" cy="751522"/>
          </a:xfrm>
          <a:custGeom>
            <a:avLst/>
            <a:gdLst>
              <a:gd name="connsiteX0" fmla="*/ 570548 w 666750"/>
              <a:gd name="connsiteY0" fmla="*/ 361950 h 751522"/>
              <a:gd name="connsiteX1" fmla="*/ 437198 w 666750"/>
              <a:gd name="connsiteY1" fmla="*/ 425768 h 751522"/>
              <a:gd name="connsiteX2" fmla="*/ 494348 w 666750"/>
              <a:gd name="connsiteY2" fmla="*/ 367665 h 751522"/>
              <a:gd name="connsiteX3" fmla="*/ 516255 w 666750"/>
              <a:gd name="connsiteY3" fmla="*/ 339090 h 751522"/>
              <a:gd name="connsiteX4" fmla="*/ 541973 w 666750"/>
              <a:gd name="connsiteY4" fmla="*/ 248602 h 751522"/>
              <a:gd name="connsiteX5" fmla="*/ 541973 w 666750"/>
              <a:gd name="connsiteY5" fmla="*/ 124778 h 751522"/>
              <a:gd name="connsiteX6" fmla="*/ 608648 w 666750"/>
              <a:gd name="connsiteY6" fmla="*/ 124778 h 751522"/>
              <a:gd name="connsiteX7" fmla="*/ 608648 w 666750"/>
              <a:gd name="connsiteY7" fmla="*/ 269558 h 751522"/>
              <a:gd name="connsiteX8" fmla="*/ 570548 w 666750"/>
              <a:gd name="connsiteY8" fmla="*/ 361950 h 751522"/>
              <a:gd name="connsiteX9" fmla="*/ 97155 w 666750"/>
              <a:gd name="connsiteY9" fmla="*/ 361950 h 751522"/>
              <a:gd name="connsiteX10" fmla="*/ 57150 w 666750"/>
              <a:gd name="connsiteY10" fmla="*/ 269558 h 751522"/>
              <a:gd name="connsiteX11" fmla="*/ 57150 w 666750"/>
              <a:gd name="connsiteY11" fmla="*/ 123825 h 751522"/>
              <a:gd name="connsiteX12" fmla="*/ 123825 w 666750"/>
              <a:gd name="connsiteY12" fmla="*/ 123825 h 751522"/>
              <a:gd name="connsiteX13" fmla="*/ 123825 w 666750"/>
              <a:gd name="connsiteY13" fmla="*/ 247650 h 751522"/>
              <a:gd name="connsiteX14" fmla="*/ 149543 w 666750"/>
              <a:gd name="connsiteY14" fmla="*/ 338138 h 751522"/>
              <a:gd name="connsiteX15" fmla="*/ 171450 w 666750"/>
              <a:gd name="connsiteY15" fmla="*/ 366713 h 751522"/>
              <a:gd name="connsiteX16" fmla="*/ 228600 w 666750"/>
              <a:gd name="connsiteY16" fmla="*/ 424815 h 751522"/>
              <a:gd name="connsiteX17" fmla="*/ 97155 w 666750"/>
              <a:gd name="connsiteY17" fmla="*/ 361950 h 751522"/>
              <a:gd name="connsiteX18" fmla="*/ 666750 w 666750"/>
              <a:gd name="connsiteY18" fmla="*/ 266700 h 751522"/>
              <a:gd name="connsiteX19" fmla="*/ 666750 w 666750"/>
              <a:gd name="connsiteY19" fmla="*/ 66675 h 751522"/>
              <a:gd name="connsiteX20" fmla="*/ 542925 w 666750"/>
              <a:gd name="connsiteY20" fmla="*/ 66675 h 751522"/>
              <a:gd name="connsiteX21" fmla="*/ 542925 w 666750"/>
              <a:gd name="connsiteY21" fmla="*/ 0 h 751522"/>
              <a:gd name="connsiteX22" fmla="*/ 333375 w 666750"/>
              <a:gd name="connsiteY22" fmla="*/ 0 h 751522"/>
              <a:gd name="connsiteX23" fmla="*/ 123825 w 666750"/>
              <a:gd name="connsiteY23" fmla="*/ 0 h 751522"/>
              <a:gd name="connsiteX24" fmla="*/ 123825 w 666750"/>
              <a:gd name="connsiteY24" fmla="*/ 66675 h 751522"/>
              <a:gd name="connsiteX25" fmla="*/ 0 w 666750"/>
              <a:gd name="connsiteY25" fmla="*/ 66675 h 751522"/>
              <a:gd name="connsiteX26" fmla="*/ 0 w 666750"/>
              <a:gd name="connsiteY26" fmla="*/ 265748 h 751522"/>
              <a:gd name="connsiteX27" fmla="*/ 54293 w 666750"/>
              <a:gd name="connsiteY27" fmla="*/ 399098 h 751522"/>
              <a:gd name="connsiteX28" fmla="*/ 281940 w 666750"/>
              <a:gd name="connsiteY28" fmla="*/ 484823 h 751522"/>
              <a:gd name="connsiteX29" fmla="*/ 295275 w 666750"/>
              <a:gd name="connsiteY29" fmla="*/ 532448 h 751522"/>
              <a:gd name="connsiteX30" fmla="*/ 295275 w 666750"/>
              <a:gd name="connsiteY30" fmla="*/ 656273 h 751522"/>
              <a:gd name="connsiteX31" fmla="*/ 247650 w 666750"/>
              <a:gd name="connsiteY31" fmla="*/ 656273 h 751522"/>
              <a:gd name="connsiteX32" fmla="*/ 209550 w 666750"/>
              <a:gd name="connsiteY32" fmla="*/ 694373 h 751522"/>
              <a:gd name="connsiteX33" fmla="*/ 161925 w 666750"/>
              <a:gd name="connsiteY33" fmla="*/ 694373 h 751522"/>
              <a:gd name="connsiteX34" fmla="*/ 123825 w 666750"/>
              <a:gd name="connsiteY34" fmla="*/ 732473 h 751522"/>
              <a:gd name="connsiteX35" fmla="*/ 123825 w 666750"/>
              <a:gd name="connsiteY35" fmla="*/ 751523 h 751522"/>
              <a:gd name="connsiteX36" fmla="*/ 542925 w 666750"/>
              <a:gd name="connsiteY36" fmla="*/ 751523 h 751522"/>
              <a:gd name="connsiteX37" fmla="*/ 542925 w 666750"/>
              <a:gd name="connsiteY37" fmla="*/ 732473 h 751522"/>
              <a:gd name="connsiteX38" fmla="*/ 504825 w 666750"/>
              <a:gd name="connsiteY38" fmla="*/ 694373 h 751522"/>
              <a:gd name="connsiteX39" fmla="*/ 457200 w 666750"/>
              <a:gd name="connsiteY39" fmla="*/ 694373 h 751522"/>
              <a:gd name="connsiteX40" fmla="*/ 419100 w 666750"/>
              <a:gd name="connsiteY40" fmla="*/ 656273 h 751522"/>
              <a:gd name="connsiteX41" fmla="*/ 371475 w 666750"/>
              <a:gd name="connsiteY41" fmla="*/ 656273 h 751522"/>
              <a:gd name="connsiteX42" fmla="*/ 371475 w 666750"/>
              <a:gd name="connsiteY42" fmla="*/ 533400 h 751522"/>
              <a:gd name="connsiteX43" fmla="*/ 384810 w 666750"/>
              <a:gd name="connsiteY43" fmla="*/ 485775 h 751522"/>
              <a:gd name="connsiteX44" fmla="*/ 612458 w 666750"/>
              <a:gd name="connsiteY44" fmla="*/ 400050 h 751522"/>
              <a:gd name="connsiteX45" fmla="*/ 666750 w 666750"/>
              <a:gd name="connsiteY45" fmla="*/ 266700 h 7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6750" h="751522">
                <a:moveTo>
                  <a:pt x="570548" y="361950"/>
                </a:moveTo>
                <a:cubicBezTo>
                  <a:pt x="537210" y="396240"/>
                  <a:pt x="505778" y="418148"/>
                  <a:pt x="437198" y="425768"/>
                </a:cubicBezTo>
                <a:cubicBezTo>
                  <a:pt x="455295" y="407670"/>
                  <a:pt x="476250" y="389573"/>
                  <a:pt x="494348" y="367665"/>
                </a:cubicBezTo>
                <a:cubicBezTo>
                  <a:pt x="501967" y="359093"/>
                  <a:pt x="516255" y="340043"/>
                  <a:pt x="516255" y="339090"/>
                </a:cubicBezTo>
                <a:cubicBezTo>
                  <a:pt x="532448" y="312420"/>
                  <a:pt x="541973" y="281940"/>
                  <a:pt x="541973" y="248602"/>
                </a:cubicBezTo>
                <a:lnTo>
                  <a:pt x="541973" y="124778"/>
                </a:lnTo>
                <a:lnTo>
                  <a:pt x="608648" y="124778"/>
                </a:lnTo>
                <a:lnTo>
                  <a:pt x="608648" y="269558"/>
                </a:lnTo>
                <a:cubicBezTo>
                  <a:pt x="609600" y="271463"/>
                  <a:pt x="611505" y="319088"/>
                  <a:pt x="570548" y="361950"/>
                </a:cubicBezTo>
                <a:close/>
                <a:moveTo>
                  <a:pt x="97155" y="361950"/>
                </a:moveTo>
                <a:cubicBezTo>
                  <a:pt x="55245" y="319088"/>
                  <a:pt x="57150" y="271463"/>
                  <a:pt x="57150" y="269558"/>
                </a:cubicBezTo>
                <a:lnTo>
                  <a:pt x="57150" y="123825"/>
                </a:lnTo>
                <a:lnTo>
                  <a:pt x="123825" y="123825"/>
                </a:lnTo>
                <a:lnTo>
                  <a:pt x="123825" y="247650"/>
                </a:lnTo>
                <a:cubicBezTo>
                  <a:pt x="123825" y="280988"/>
                  <a:pt x="133350" y="311468"/>
                  <a:pt x="149543" y="338138"/>
                </a:cubicBezTo>
                <a:cubicBezTo>
                  <a:pt x="149543" y="339090"/>
                  <a:pt x="163830" y="359093"/>
                  <a:pt x="171450" y="366713"/>
                </a:cubicBezTo>
                <a:cubicBezTo>
                  <a:pt x="190500" y="388620"/>
                  <a:pt x="210502" y="406718"/>
                  <a:pt x="228600" y="424815"/>
                </a:cubicBezTo>
                <a:cubicBezTo>
                  <a:pt x="161925" y="417195"/>
                  <a:pt x="129540" y="395288"/>
                  <a:pt x="97155" y="361950"/>
                </a:cubicBezTo>
                <a:close/>
                <a:moveTo>
                  <a:pt x="666750" y="266700"/>
                </a:moveTo>
                <a:lnTo>
                  <a:pt x="666750" y="66675"/>
                </a:lnTo>
                <a:lnTo>
                  <a:pt x="542925" y="66675"/>
                </a:lnTo>
                <a:lnTo>
                  <a:pt x="542925" y="0"/>
                </a:lnTo>
                <a:lnTo>
                  <a:pt x="333375" y="0"/>
                </a:lnTo>
                <a:lnTo>
                  <a:pt x="123825" y="0"/>
                </a:lnTo>
                <a:lnTo>
                  <a:pt x="123825" y="66675"/>
                </a:lnTo>
                <a:lnTo>
                  <a:pt x="0" y="66675"/>
                </a:lnTo>
                <a:lnTo>
                  <a:pt x="0" y="265748"/>
                </a:lnTo>
                <a:cubicBezTo>
                  <a:pt x="0" y="275273"/>
                  <a:pt x="0" y="340995"/>
                  <a:pt x="54293" y="399098"/>
                </a:cubicBezTo>
                <a:cubicBezTo>
                  <a:pt x="106680" y="454343"/>
                  <a:pt x="170498" y="482918"/>
                  <a:pt x="281940" y="484823"/>
                </a:cubicBezTo>
                <a:cubicBezTo>
                  <a:pt x="290513" y="499110"/>
                  <a:pt x="295275" y="515303"/>
                  <a:pt x="295275" y="532448"/>
                </a:cubicBezTo>
                <a:lnTo>
                  <a:pt x="295275" y="656273"/>
                </a:lnTo>
                <a:lnTo>
                  <a:pt x="247650" y="656273"/>
                </a:lnTo>
                <a:cubicBezTo>
                  <a:pt x="226695" y="656273"/>
                  <a:pt x="209550" y="673418"/>
                  <a:pt x="209550" y="694373"/>
                </a:cubicBezTo>
                <a:lnTo>
                  <a:pt x="161925" y="694373"/>
                </a:lnTo>
                <a:cubicBezTo>
                  <a:pt x="140970" y="694373"/>
                  <a:pt x="123825" y="711518"/>
                  <a:pt x="123825" y="732473"/>
                </a:cubicBezTo>
                <a:lnTo>
                  <a:pt x="123825" y="751523"/>
                </a:lnTo>
                <a:lnTo>
                  <a:pt x="542925" y="751523"/>
                </a:lnTo>
                <a:lnTo>
                  <a:pt x="542925" y="732473"/>
                </a:lnTo>
                <a:cubicBezTo>
                  <a:pt x="542925" y="711518"/>
                  <a:pt x="525780" y="694373"/>
                  <a:pt x="504825" y="694373"/>
                </a:cubicBezTo>
                <a:lnTo>
                  <a:pt x="457200" y="694373"/>
                </a:lnTo>
                <a:cubicBezTo>
                  <a:pt x="457200" y="673418"/>
                  <a:pt x="440055" y="656273"/>
                  <a:pt x="419100" y="656273"/>
                </a:cubicBezTo>
                <a:lnTo>
                  <a:pt x="371475" y="656273"/>
                </a:lnTo>
                <a:lnTo>
                  <a:pt x="371475" y="533400"/>
                </a:lnTo>
                <a:cubicBezTo>
                  <a:pt x="371475" y="516255"/>
                  <a:pt x="376238" y="500063"/>
                  <a:pt x="384810" y="485775"/>
                </a:cubicBezTo>
                <a:cubicBezTo>
                  <a:pt x="496253" y="483870"/>
                  <a:pt x="560070" y="454343"/>
                  <a:pt x="612458" y="400050"/>
                </a:cubicBezTo>
                <a:cubicBezTo>
                  <a:pt x="666750" y="342900"/>
                  <a:pt x="666750" y="276225"/>
                  <a:pt x="666750" y="266700"/>
                </a:cubicBezTo>
                <a:close/>
              </a:path>
            </a:pathLst>
          </a:custGeom>
          <a:gradFill>
            <a:gsLst>
              <a:gs pos="0">
                <a:srgbClr val="D93C29"/>
              </a:gs>
              <a:gs pos="100000">
                <a:srgbClr val="F36C12"/>
              </a:gs>
            </a:gsLst>
            <a:lin ang="4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61F1B8-751A-1277-7669-DD9987A1A21F}"/>
              </a:ext>
            </a:extLst>
          </p:cNvPr>
          <p:cNvGrpSpPr/>
          <p:nvPr/>
        </p:nvGrpSpPr>
        <p:grpSpPr>
          <a:xfrm>
            <a:off x="7031745" y="826250"/>
            <a:ext cx="4158256" cy="5664003"/>
            <a:chOff x="1937742" y="955419"/>
            <a:chExt cx="4158256" cy="56640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D76DE3-79FE-0C14-ED96-81D9F1FF4544}"/>
                </a:ext>
              </a:extLst>
            </p:cNvPr>
            <p:cNvSpPr txBox="1"/>
            <p:nvPr/>
          </p:nvSpPr>
          <p:spPr>
            <a:xfrm>
              <a:off x="1937742" y="1293973"/>
              <a:ext cx="40536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Innovate. Create. Transform.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E82817-83AD-5768-EBF1-D6A5D25B3916}"/>
                </a:ext>
              </a:extLst>
            </p:cNvPr>
            <p:cNvSpPr txBox="1"/>
            <p:nvPr/>
          </p:nvSpPr>
          <p:spPr>
            <a:xfrm>
              <a:off x="1947741" y="955419"/>
              <a:ext cx="289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About </a:t>
              </a:r>
              <a:r>
                <a:rPr lang="en-US" sz="1400" dirty="0" err="1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InovApp</a:t>
              </a:r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 Challenge 3.0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A1B27A-E4C1-CB09-E98C-A31879E17433}"/>
                </a:ext>
              </a:extLst>
            </p:cNvPr>
            <p:cNvSpPr txBox="1"/>
            <p:nvPr/>
          </p:nvSpPr>
          <p:spPr>
            <a:xfrm>
              <a:off x="1937742" y="2400125"/>
              <a:ext cx="4158256" cy="421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The MCB </a:t>
              </a:r>
              <a:r>
                <a:rPr lang="en-GB" sz="1200" dirty="0" err="1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InovApp</a:t>
              </a: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 Challenge 3.0 is a premier hackathon that brings together talented minds, from students to start-ups, to create next-generation solutions for the banking sector and beyond.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Participants collaborate in teams over an intense 24-hour sprint to design innovative, high-impact digital products.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cs typeface="Poppins" pitchFamily="2" charset="77"/>
                </a:rPr>
                <a:t>The event fosters creativity, teamwork, and real-world problem-solving, offering a platform to showcase skills and drive meaningful change.</a:t>
              </a:r>
            </a:p>
            <a:p>
              <a:pPr algn="just">
                <a:lnSpc>
                  <a:spcPct val="150000"/>
                </a:lnSpc>
              </a:pPr>
              <a:endParaRPr lang="en-GB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endParaRPr>
            </a:p>
            <a:p>
              <a:pPr algn="just">
                <a:lnSpc>
                  <a:spcPct val="150000"/>
                </a:lnSpc>
              </a:pPr>
              <a:r>
                <a:rPr lang="en-MU" sz="1200" dirty="0"/>
                <a:t>🏆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Poppins" pitchFamily="2" charset="77"/>
                  <a:ea typeface="Inter" panose="02000503000000020004" pitchFamily="2" charset="0"/>
                  <a:cs typeface="Poppins" pitchFamily="2" charset="77"/>
                </a:rPr>
                <a:t>First prize winner </a:t>
              </a:r>
              <a:r>
                <a:rPr lang="en-MU" sz="1200" dirty="0"/>
                <a:t>🏆</a:t>
              </a:r>
              <a:endParaRPr lang="en-US" sz="1200" dirty="0"/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FC384B3-E040-6AD8-2767-BDBD3C33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146" t="29829" r="34316" b="7599"/>
          <a:stretch>
            <a:fillRect/>
          </a:stretch>
        </p:blipFill>
        <p:spPr>
          <a:xfrm>
            <a:off x="2092161" y="826250"/>
            <a:ext cx="4003839" cy="6064740"/>
          </a:xfr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FAF612-611E-C45B-AA48-86AFB53536CF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E0204454-983A-31CF-C1A7-252CC358625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D1271-A19E-3503-9841-4E5896CFF254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C56CA3-9AEA-63AC-192E-1DA119776CE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F186B-9BDB-9EE1-9919-0754E40E13BC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C820DA95-4FF1-B599-F478-0B65270A2ADA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5C23EF5-2C1C-3E84-697E-1C22EF58EDBC}"/>
              </a:ext>
            </a:extLst>
          </p:cNvPr>
          <p:cNvSpPr/>
          <p:nvPr/>
        </p:nvSpPr>
        <p:spPr>
          <a:xfrm>
            <a:off x="2000736" y="1747982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800EFF0-9D69-6448-5031-5A5A8450C9A8}"/>
              </a:ext>
            </a:extLst>
          </p:cNvPr>
          <p:cNvSpPr/>
          <p:nvPr/>
        </p:nvSpPr>
        <p:spPr>
          <a:xfrm>
            <a:off x="2000736" y="1747982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CC15C0F-0EB0-4D5B-8DDB-E893ADC31CC0}"/>
              </a:ext>
            </a:extLst>
          </p:cNvPr>
          <p:cNvSpPr/>
          <p:nvPr/>
        </p:nvSpPr>
        <p:spPr>
          <a:xfrm>
            <a:off x="6139274" y="1747982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42E325-B5F9-0BFD-E1FB-8A20BA5AA17B}"/>
              </a:ext>
            </a:extLst>
          </p:cNvPr>
          <p:cNvGrpSpPr/>
          <p:nvPr/>
        </p:nvGrpSpPr>
        <p:grpSpPr>
          <a:xfrm>
            <a:off x="3179418" y="1806491"/>
            <a:ext cx="2447204" cy="576571"/>
            <a:chOff x="3084249" y="2538773"/>
            <a:chExt cx="2447204" cy="576571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75660C-5A5D-ABE7-CE14-39D989085D3E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Flutter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268D59C-FB51-AE1C-39C2-1DE2FE941242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309840A-1A51-FF8F-D59D-9B5967929A66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4" y="3115344"/>
              <a:ext cx="19692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B3DB631-D3B2-7ADF-C236-353A0DD37244}"/>
              </a:ext>
            </a:extLst>
          </p:cNvPr>
          <p:cNvSpPr txBox="1"/>
          <p:nvPr/>
        </p:nvSpPr>
        <p:spPr>
          <a:xfrm>
            <a:off x="6226839" y="2005355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85%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08E69C9-01C9-0A87-726D-9063B61E2178}"/>
              </a:ext>
            </a:extLst>
          </p:cNvPr>
          <p:cNvSpPr/>
          <p:nvPr/>
        </p:nvSpPr>
        <p:spPr>
          <a:xfrm>
            <a:off x="2000736" y="2935166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A49E849-773D-6CBE-C740-1CAE0488BF38}"/>
              </a:ext>
            </a:extLst>
          </p:cNvPr>
          <p:cNvSpPr/>
          <p:nvPr/>
        </p:nvSpPr>
        <p:spPr>
          <a:xfrm>
            <a:off x="2000736" y="2935166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E2E3957-C711-50C7-F027-CB206A79F805}"/>
              </a:ext>
            </a:extLst>
          </p:cNvPr>
          <p:cNvSpPr/>
          <p:nvPr/>
        </p:nvSpPr>
        <p:spPr>
          <a:xfrm>
            <a:off x="6139274" y="2935166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5C13D0-0D89-6DC2-ED55-3B1809337279}"/>
              </a:ext>
            </a:extLst>
          </p:cNvPr>
          <p:cNvGrpSpPr/>
          <p:nvPr/>
        </p:nvGrpSpPr>
        <p:grpSpPr>
          <a:xfrm>
            <a:off x="3179418" y="2993675"/>
            <a:ext cx="2447204" cy="576571"/>
            <a:chOff x="3084249" y="2538773"/>
            <a:chExt cx="2447204" cy="576571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15EAF7-7C24-142E-4C74-33FFBE7D0923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NodeJS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CCDE188-F81B-640F-38BE-4BCFA66F332F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FE6D204-15AC-7BBE-6BCE-C83FD1BDA9D0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3" y="3115344"/>
              <a:ext cx="18540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082CCC8-34A8-3822-28F1-7CFA624CEC5A}"/>
              </a:ext>
            </a:extLst>
          </p:cNvPr>
          <p:cNvSpPr txBox="1"/>
          <p:nvPr/>
        </p:nvSpPr>
        <p:spPr>
          <a:xfrm>
            <a:off x="6226839" y="3192539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80%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0F23090-9BB3-EB5F-269D-F80EA7BA0BD3}"/>
              </a:ext>
            </a:extLst>
          </p:cNvPr>
          <p:cNvSpPr/>
          <p:nvPr/>
        </p:nvSpPr>
        <p:spPr>
          <a:xfrm>
            <a:off x="2000736" y="4122349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9AB5091-210A-8832-66D9-26712429EED6}"/>
              </a:ext>
            </a:extLst>
          </p:cNvPr>
          <p:cNvSpPr/>
          <p:nvPr/>
        </p:nvSpPr>
        <p:spPr>
          <a:xfrm>
            <a:off x="2000736" y="4122349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FAA37C-89FB-484C-C78B-199E1B4FF855}"/>
              </a:ext>
            </a:extLst>
          </p:cNvPr>
          <p:cNvSpPr/>
          <p:nvPr/>
        </p:nvSpPr>
        <p:spPr>
          <a:xfrm>
            <a:off x="6139274" y="4122349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0928FD-8A3F-58BC-2FB8-5638438BED59}"/>
              </a:ext>
            </a:extLst>
          </p:cNvPr>
          <p:cNvGrpSpPr/>
          <p:nvPr/>
        </p:nvGrpSpPr>
        <p:grpSpPr>
          <a:xfrm>
            <a:off x="3179418" y="4180858"/>
            <a:ext cx="2447204" cy="576571"/>
            <a:chOff x="3084249" y="2538773"/>
            <a:chExt cx="2447204" cy="57657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FD2B749-0509-839E-312F-A13634AFD423}"/>
                </a:ext>
              </a:extLst>
            </p:cNvPr>
            <p:cNvSpPr txBox="1"/>
            <p:nvPr/>
          </p:nvSpPr>
          <p:spPr>
            <a:xfrm>
              <a:off x="3084249" y="2538773"/>
              <a:ext cx="2447204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Angular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77FFDA6-F1AE-12C5-F21F-0179CC36EE0D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A877E49-EA50-45CB-6406-C45CEF7901C2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3" y="3115344"/>
              <a:ext cx="17388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57041F4-AB3E-D8B9-4652-4F7323DD4164}"/>
              </a:ext>
            </a:extLst>
          </p:cNvPr>
          <p:cNvSpPr txBox="1"/>
          <p:nvPr/>
        </p:nvSpPr>
        <p:spPr>
          <a:xfrm>
            <a:off x="6226839" y="4379722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75%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8FABB3F-B35C-D554-1553-E783BB811615}"/>
              </a:ext>
            </a:extLst>
          </p:cNvPr>
          <p:cNvSpPr txBox="1"/>
          <p:nvPr/>
        </p:nvSpPr>
        <p:spPr>
          <a:xfrm>
            <a:off x="2000736" y="912334"/>
            <a:ext cx="405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Technology Skills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D707FFD-9ABC-0D03-8C9F-F81EAC2CBCCE}"/>
              </a:ext>
            </a:extLst>
          </p:cNvPr>
          <p:cNvSpPr txBox="1"/>
          <p:nvPr/>
        </p:nvSpPr>
        <p:spPr>
          <a:xfrm>
            <a:off x="2010735" y="573780"/>
            <a:ext cx="251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rgbClr val="FF700D"/>
                    </a:gs>
                    <a:gs pos="98000">
                      <a:srgbClr val="FE2F2E">
                        <a:alpha val="79054"/>
                      </a:srgbClr>
                    </a:gs>
                  </a:gsLst>
                  <a:lin ang="5400000" scaled="1"/>
                </a:gradFill>
                <a:latin typeface="Poppins" pitchFamily="2" charset="77"/>
                <a:cs typeface="Poppins" pitchFamily="2" charset="77"/>
              </a:rPr>
              <a:t>My Skill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6385CB-033F-57E7-E22C-2CBC977E6CD2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85F3BC9C-2661-0D36-D23D-7BEA5F080D8E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E89053-5A6C-F3EA-044F-B81930158D9C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6878AD-27DB-66BE-3C61-273A56C75D7D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F5395-69A8-C9C5-7272-29858C6A07B9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9" name="Freeform 40">
            <a:extLst>
              <a:ext uri="{FF2B5EF4-FFF2-40B4-BE49-F238E27FC236}">
                <a16:creationId xmlns:a16="http://schemas.microsoft.com/office/drawing/2014/main" id="{E0F5F6DD-6DB3-5E48-796D-B7D9B50CFBC9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98ECB6-5931-8D8A-6822-DC0D9A4E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03" y="158793"/>
            <a:ext cx="4572000" cy="6858000"/>
          </a:xfrm>
          <a:prstGeom prst="rect">
            <a:avLst/>
          </a:prstGeom>
        </p:spPr>
      </p:pic>
      <p:sp>
        <p:nvSpPr>
          <p:cNvPr id="12" name="Rounded Rectangle 60">
            <a:extLst>
              <a:ext uri="{FF2B5EF4-FFF2-40B4-BE49-F238E27FC236}">
                <a16:creationId xmlns:a16="http://schemas.microsoft.com/office/drawing/2014/main" id="{50DDCC51-7843-DFFC-7F99-D6554E048D39}"/>
              </a:ext>
            </a:extLst>
          </p:cNvPr>
          <p:cNvSpPr/>
          <p:nvPr/>
        </p:nvSpPr>
        <p:spPr>
          <a:xfrm>
            <a:off x="2000736" y="5311959"/>
            <a:ext cx="3999624" cy="914856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lumMod val="65000"/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1">
            <a:extLst>
              <a:ext uri="{FF2B5EF4-FFF2-40B4-BE49-F238E27FC236}">
                <a16:creationId xmlns:a16="http://schemas.microsoft.com/office/drawing/2014/main" id="{4925F67E-B431-52A7-6B48-2D89D8D44574}"/>
              </a:ext>
            </a:extLst>
          </p:cNvPr>
          <p:cNvSpPr/>
          <p:nvPr/>
        </p:nvSpPr>
        <p:spPr>
          <a:xfrm>
            <a:off x="2000736" y="5311959"/>
            <a:ext cx="914856" cy="91485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30000"/>
              </a:schemeClr>
            </a:solidFill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62">
            <a:extLst>
              <a:ext uri="{FF2B5EF4-FFF2-40B4-BE49-F238E27FC236}">
                <a16:creationId xmlns:a16="http://schemas.microsoft.com/office/drawing/2014/main" id="{041BB8A5-7B0A-8FF5-1323-87393700B2CB}"/>
              </a:ext>
            </a:extLst>
          </p:cNvPr>
          <p:cNvSpPr/>
          <p:nvPr/>
        </p:nvSpPr>
        <p:spPr>
          <a:xfrm>
            <a:off x="6139274" y="5311959"/>
            <a:ext cx="914856" cy="914856"/>
          </a:xfrm>
          <a:prstGeom prst="roundRect">
            <a:avLst/>
          </a:prstGeom>
          <a:gradFill>
            <a:gsLst>
              <a:gs pos="100000">
                <a:srgbClr val="FF700D"/>
              </a:gs>
              <a:gs pos="20000">
                <a:srgbClr val="FE2F2E">
                  <a:alpha val="79054"/>
                </a:srgbClr>
              </a:gs>
            </a:gsLst>
            <a:lin ang="3000000" scaled="0"/>
          </a:gra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E5544-52BC-A84E-2F36-39717D6220D8}"/>
              </a:ext>
            </a:extLst>
          </p:cNvPr>
          <p:cNvGrpSpPr/>
          <p:nvPr/>
        </p:nvGrpSpPr>
        <p:grpSpPr>
          <a:xfrm>
            <a:off x="3179417" y="5370468"/>
            <a:ext cx="2672283" cy="576571"/>
            <a:chOff x="3084248" y="2538773"/>
            <a:chExt cx="2672283" cy="5765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FA16FE-29F4-4827-4024-D226A97AB066}"/>
                </a:ext>
              </a:extLst>
            </p:cNvPr>
            <p:cNvSpPr txBox="1"/>
            <p:nvPr/>
          </p:nvSpPr>
          <p:spPr>
            <a:xfrm>
              <a:off x="3084248" y="2538773"/>
              <a:ext cx="2672283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itchFamily="2" charset="77"/>
                  <a:ea typeface="Inter SemiBold" panose="02000503000000020004" pitchFamily="2" charset="0"/>
                  <a:cs typeface="Poppins SemiBold" pitchFamily="2" charset="77"/>
                </a:rPr>
                <a:t>Java (Spring/Spring Boot)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B48B23-1F4A-A843-A8DE-1C3C0584FA2B}"/>
                </a:ext>
              </a:extLst>
            </p:cNvPr>
            <p:cNvCxnSpPr/>
            <p:nvPr/>
          </p:nvCxnSpPr>
          <p:spPr>
            <a:xfrm>
              <a:off x="3214324" y="3115344"/>
              <a:ext cx="2317129" cy="0"/>
            </a:xfrm>
            <a:prstGeom prst="line">
              <a:avLst/>
            </a:prstGeom>
            <a:ln w="1016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A2126D-9196-6F5B-D545-90E0773B8C61}"/>
                </a:ext>
              </a:extLst>
            </p:cNvPr>
            <p:cNvCxnSpPr>
              <a:cxnSpLocks/>
            </p:cNvCxnSpPr>
            <p:nvPr/>
          </p:nvCxnSpPr>
          <p:spPr>
            <a:xfrm>
              <a:off x="3214324" y="3115344"/>
              <a:ext cx="1508400" cy="0"/>
            </a:xfrm>
            <a:prstGeom prst="line">
              <a:avLst/>
            </a:prstGeom>
            <a:ln w="101600" cap="rnd">
              <a:gradFill>
                <a:gsLst>
                  <a:gs pos="0">
                    <a:srgbClr val="D93C29"/>
                  </a:gs>
                  <a:gs pos="100000">
                    <a:srgbClr val="F36C12"/>
                  </a:gs>
                </a:gsLst>
                <a:lin ang="42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708B905-8AAB-8F4C-5BCB-43E87BE2125D}"/>
              </a:ext>
            </a:extLst>
          </p:cNvPr>
          <p:cNvSpPr txBox="1"/>
          <p:nvPr/>
        </p:nvSpPr>
        <p:spPr>
          <a:xfrm>
            <a:off x="6226839" y="5569332"/>
            <a:ext cx="73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 SemiBold" pitchFamily="2" charset="77"/>
                <a:ea typeface="Inter SemiBold" panose="02000503000000020004" pitchFamily="2" charset="0"/>
                <a:cs typeface="Poppins SemiBold" pitchFamily="2" charset="77"/>
              </a:rPr>
              <a:t>65%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39BC40C-03E0-97EE-E93A-801A3687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73" y="1941326"/>
            <a:ext cx="533400" cy="533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B229B6D-8EA0-A1A1-5EB2-C1F5947C1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455" y="3114803"/>
            <a:ext cx="481418" cy="55558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79590D2-4552-AE4C-5BA9-53BB1E918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288" y="4296401"/>
            <a:ext cx="568712" cy="56871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B24E93D-0C69-E8D5-4913-F3ED0A1E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473" y="5456283"/>
            <a:ext cx="598323" cy="5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D6A40901-52EA-F1E5-CDA4-6CF04B72A57E}"/>
              </a:ext>
            </a:extLst>
          </p:cNvPr>
          <p:cNvGrpSpPr/>
          <p:nvPr/>
        </p:nvGrpSpPr>
        <p:grpSpPr>
          <a:xfrm>
            <a:off x="2189003" y="845381"/>
            <a:ext cx="9225580" cy="5167238"/>
            <a:chOff x="2099272" y="863766"/>
            <a:chExt cx="9225580" cy="51672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C1990ED-D182-578C-30D7-56D619F98F76}"/>
                </a:ext>
              </a:extLst>
            </p:cNvPr>
            <p:cNvSpPr/>
            <p:nvPr/>
          </p:nvSpPr>
          <p:spPr>
            <a:xfrm>
              <a:off x="8547926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74D79E0-FB48-8C16-4299-7EB3CFF62DAE}"/>
                </a:ext>
              </a:extLst>
            </p:cNvPr>
            <p:cNvSpPr/>
            <p:nvPr/>
          </p:nvSpPr>
          <p:spPr>
            <a:xfrm>
              <a:off x="2099274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F6A61B0-D20C-9354-F141-C283E9B7912D}"/>
                </a:ext>
              </a:extLst>
            </p:cNvPr>
            <p:cNvSpPr/>
            <p:nvPr/>
          </p:nvSpPr>
          <p:spPr>
            <a:xfrm>
              <a:off x="2258026" y="4343432"/>
              <a:ext cx="355655" cy="365150"/>
            </a:xfrm>
            <a:custGeom>
              <a:avLst/>
              <a:gdLst>
                <a:gd name="connsiteX0" fmla="*/ 177824 w 355655"/>
                <a:gd name="connsiteY0" fmla="*/ 289143 h 365150"/>
                <a:gd name="connsiteX1" fmla="*/ 209168 w 355655"/>
                <a:gd name="connsiteY1" fmla="*/ 294040 h 365150"/>
                <a:gd name="connsiteX2" fmla="*/ 246437 w 355655"/>
                <a:gd name="connsiteY2" fmla="*/ 311818 h 365150"/>
                <a:gd name="connsiteX3" fmla="*/ 254028 w 355655"/>
                <a:gd name="connsiteY3" fmla="*/ 327049 h 365150"/>
                <a:gd name="connsiteX4" fmla="*/ 254028 w 355655"/>
                <a:gd name="connsiteY4" fmla="*/ 365150 h 365150"/>
                <a:gd name="connsiteX5" fmla="*/ 101621 w 355655"/>
                <a:gd name="connsiteY5" fmla="*/ 365150 h 365150"/>
                <a:gd name="connsiteX6" fmla="*/ 101621 w 355655"/>
                <a:gd name="connsiteY6" fmla="*/ 327049 h 365150"/>
                <a:gd name="connsiteX7" fmla="*/ 109261 w 355655"/>
                <a:gd name="connsiteY7" fmla="*/ 311818 h 365150"/>
                <a:gd name="connsiteX8" fmla="*/ 146481 w 355655"/>
                <a:gd name="connsiteY8" fmla="*/ 294040 h 365150"/>
                <a:gd name="connsiteX9" fmla="*/ 177824 w 355655"/>
                <a:gd name="connsiteY9" fmla="*/ 289143 h 365150"/>
                <a:gd name="connsiteX10" fmla="*/ 279446 w 355655"/>
                <a:gd name="connsiteY10" fmla="*/ 259464 h 365150"/>
                <a:gd name="connsiteX11" fmla="*/ 310789 w 355655"/>
                <a:gd name="connsiteY11" fmla="*/ 264362 h 365150"/>
                <a:gd name="connsiteX12" fmla="*/ 348010 w 355655"/>
                <a:gd name="connsiteY12" fmla="*/ 282139 h 365150"/>
                <a:gd name="connsiteX13" fmla="*/ 355650 w 355655"/>
                <a:gd name="connsiteY13" fmla="*/ 297419 h 365150"/>
                <a:gd name="connsiteX14" fmla="*/ 355650 w 355655"/>
                <a:gd name="connsiteY14" fmla="*/ 335766 h 365150"/>
                <a:gd name="connsiteX15" fmla="*/ 271072 w 355655"/>
                <a:gd name="connsiteY15" fmla="*/ 335766 h 365150"/>
                <a:gd name="connsiteX16" fmla="*/ 271072 w 355655"/>
                <a:gd name="connsiteY16" fmla="*/ 327048 h 365150"/>
                <a:gd name="connsiteX17" fmla="*/ 256722 w 355655"/>
                <a:gd name="connsiteY17" fmla="*/ 298301 h 365150"/>
                <a:gd name="connsiteX18" fmla="*/ 217543 w 355655"/>
                <a:gd name="connsiteY18" fmla="*/ 278711 h 365150"/>
                <a:gd name="connsiteX19" fmla="*/ 219306 w 355655"/>
                <a:gd name="connsiteY19" fmla="*/ 276703 h 365150"/>
                <a:gd name="connsiteX20" fmla="*/ 248103 w 355655"/>
                <a:gd name="connsiteY20" fmla="*/ 264362 h 365150"/>
                <a:gd name="connsiteX21" fmla="*/ 279446 w 355655"/>
                <a:gd name="connsiteY21" fmla="*/ 259464 h 365150"/>
                <a:gd name="connsiteX22" fmla="*/ 76399 w 355655"/>
                <a:gd name="connsiteY22" fmla="*/ 259464 h 365150"/>
                <a:gd name="connsiteX23" fmla="*/ 107743 w 355655"/>
                <a:gd name="connsiteY23" fmla="*/ 264362 h 365150"/>
                <a:gd name="connsiteX24" fmla="*/ 135315 w 355655"/>
                <a:gd name="connsiteY24" fmla="*/ 275577 h 365150"/>
                <a:gd name="connsiteX25" fmla="*/ 138107 w 355655"/>
                <a:gd name="connsiteY25" fmla="*/ 278760 h 365150"/>
                <a:gd name="connsiteX26" fmla="*/ 99613 w 355655"/>
                <a:gd name="connsiteY26" fmla="*/ 297860 h 365150"/>
                <a:gd name="connsiteX27" fmla="*/ 98976 w 355655"/>
                <a:gd name="connsiteY27" fmla="*/ 298301 h 365150"/>
                <a:gd name="connsiteX28" fmla="*/ 98389 w 355655"/>
                <a:gd name="connsiteY28" fmla="*/ 298790 h 365150"/>
                <a:gd name="connsiteX29" fmla="*/ 84676 w 355655"/>
                <a:gd name="connsiteY29" fmla="*/ 327048 h 365150"/>
                <a:gd name="connsiteX30" fmla="*/ 84676 w 355655"/>
                <a:gd name="connsiteY30" fmla="*/ 335766 h 365150"/>
                <a:gd name="connsiteX31" fmla="*/ 0 w 355655"/>
                <a:gd name="connsiteY31" fmla="*/ 335766 h 365150"/>
                <a:gd name="connsiteX32" fmla="*/ 0 w 355655"/>
                <a:gd name="connsiteY32" fmla="*/ 297419 h 365150"/>
                <a:gd name="connsiteX33" fmla="*/ 7836 w 355655"/>
                <a:gd name="connsiteY33" fmla="*/ 282139 h 365150"/>
                <a:gd name="connsiteX34" fmla="*/ 45056 w 355655"/>
                <a:gd name="connsiteY34" fmla="*/ 264362 h 365150"/>
                <a:gd name="connsiteX35" fmla="*/ 76399 w 355655"/>
                <a:gd name="connsiteY35" fmla="*/ 259464 h 365150"/>
                <a:gd name="connsiteX36" fmla="*/ 177825 w 355655"/>
                <a:gd name="connsiteY36" fmla="*/ 202557 h 365150"/>
                <a:gd name="connsiteX37" fmla="*/ 215926 w 355655"/>
                <a:gd name="connsiteY37" fmla="*/ 240659 h 365150"/>
                <a:gd name="connsiteX38" fmla="*/ 177825 w 355655"/>
                <a:gd name="connsiteY38" fmla="*/ 278760 h 365150"/>
                <a:gd name="connsiteX39" fmla="*/ 139723 w 355655"/>
                <a:gd name="connsiteY39" fmla="*/ 240659 h 365150"/>
                <a:gd name="connsiteX40" fmla="*/ 177825 w 355655"/>
                <a:gd name="connsiteY40" fmla="*/ 202557 h 365150"/>
                <a:gd name="connsiteX41" fmla="*/ 279446 w 355655"/>
                <a:gd name="connsiteY41" fmla="*/ 172927 h 365150"/>
                <a:gd name="connsiteX42" fmla="*/ 317547 w 355655"/>
                <a:gd name="connsiteY42" fmla="*/ 211029 h 365150"/>
                <a:gd name="connsiteX43" fmla="*/ 279446 w 355655"/>
                <a:gd name="connsiteY43" fmla="*/ 249130 h 365150"/>
                <a:gd name="connsiteX44" fmla="*/ 241344 w 355655"/>
                <a:gd name="connsiteY44" fmla="*/ 211029 h 365150"/>
                <a:gd name="connsiteX45" fmla="*/ 279446 w 355655"/>
                <a:gd name="connsiteY45" fmla="*/ 172927 h 365150"/>
                <a:gd name="connsiteX46" fmla="*/ 76204 w 355655"/>
                <a:gd name="connsiteY46" fmla="*/ 172927 h 365150"/>
                <a:gd name="connsiteX47" fmla="*/ 114305 w 355655"/>
                <a:gd name="connsiteY47" fmla="*/ 211029 h 365150"/>
                <a:gd name="connsiteX48" fmla="*/ 76204 w 355655"/>
                <a:gd name="connsiteY48" fmla="*/ 249130 h 365150"/>
                <a:gd name="connsiteX49" fmla="*/ 38102 w 355655"/>
                <a:gd name="connsiteY49" fmla="*/ 211029 h 365150"/>
                <a:gd name="connsiteX50" fmla="*/ 76204 w 355655"/>
                <a:gd name="connsiteY50" fmla="*/ 172927 h 365150"/>
                <a:gd name="connsiteX51" fmla="*/ 162349 w 355655"/>
                <a:gd name="connsiteY51" fmla="*/ 164357 h 365150"/>
                <a:gd name="connsiteX52" fmla="*/ 193643 w 355655"/>
                <a:gd name="connsiteY52" fmla="*/ 164357 h 365150"/>
                <a:gd name="connsiteX53" fmla="*/ 177972 w 355655"/>
                <a:gd name="connsiteY53" fmla="*/ 179049 h 365150"/>
                <a:gd name="connsiteX54" fmla="*/ 162349 w 355655"/>
                <a:gd name="connsiteY54" fmla="*/ 164357 h 365150"/>
                <a:gd name="connsiteX55" fmla="*/ 156423 w 355655"/>
                <a:gd name="connsiteY55" fmla="*/ 140115 h 365150"/>
                <a:gd name="connsiteX56" fmla="*/ 199569 w 355655"/>
                <a:gd name="connsiteY56" fmla="*/ 140115 h 365150"/>
                <a:gd name="connsiteX57" fmla="*/ 206915 w 355655"/>
                <a:gd name="connsiteY57" fmla="*/ 147461 h 365150"/>
                <a:gd name="connsiteX58" fmla="*/ 199569 w 355655"/>
                <a:gd name="connsiteY58" fmla="*/ 154807 h 365150"/>
                <a:gd name="connsiteX59" fmla="*/ 156423 w 355655"/>
                <a:gd name="connsiteY59" fmla="*/ 154807 h 365150"/>
                <a:gd name="connsiteX60" fmla="*/ 149077 w 355655"/>
                <a:gd name="connsiteY60" fmla="*/ 147461 h 365150"/>
                <a:gd name="connsiteX61" fmla="*/ 156423 w 355655"/>
                <a:gd name="connsiteY61" fmla="*/ 140115 h 365150"/>
                <a:gd name="connsiteX62" fmla="*/ 180273 w 355655"/>
                <a:gd name="connsiteY62" fmla="*/ 27230 h 365150"/>
                <a:gd name="connsiteX63" fmla="*/ 180273 w 355655"/>
                <a:gd name="connsiteY63" fmla="*/ 56516 h 365150"/>
                <a:gd name="connsiteX64" fmla="*/ 207160 w 355655"/>
                <a:gd name="connsiteY64" fmla="*/ 51178 h 365150"/>
                <a:gd name="connsiteX65" fmla="*/ 180273 w 355655"/>
                <a:gd name="connsiteY65" fmla="*/ 100691 h 365150"/>
                <a:gd name="connsiteX66" fmla="*/ 180273 w 355655"/>
                <a:gd name="connsiteY66" fmla="*/ 71943 h 365150"/>
                <a:gd name="connsiteX67" fmla="*/ 154366 w 355655"/>
                <a:gd name="connsiteY67" fmla="*/ 77820 h 365150"/>
                <a:gd name="connsiteX68" fmla="*/ 177972 w 355655"/>
                <a:gd name="connsiteY68" fmla="*/ 14300 h 365150"/>
                <a:gd name="connsiteX69" fmla="*/ 129830 w 355655"/>
                <a:gd name="connsiteY69" fmla="*/ 61903 h 365150"/>
                <a:gd name="connsiteX70" fmla="*/ 129830 w 355655"/>
                <a:gd name="connsiteY70" fmla="*/ 63666 h 365150"/>
                <a:gd name="connsiteX71" fmla="*/ 133258 w 355655"/>
                <a:gd name="connsiteY71" fmla="*/ 80562 h 365150"/>
                <a:gd name="connsiteX72" fmla="*/ 141388 w 355655"/>
                <a:gd name="connsiteY72" fmla="*/ 93785 h 365150"/>
                <a:gd name="connsiteX73" fmla="*/ 155493 w 355655"/>
                <a:gd name="connsiteY73" fmla="*/ 115481 h 365150"/>
                <a:gd name="connsiteX74" fmla="*/ 200500 w 355655"/>
                <a:gd name="connsiteY74" fmla="*/ 115481 h 365150"/>
                <a:gd name="connsiteX75" fmla="*/ 214555 w 355655"/>
                <a:gd name="connsiteY75" fmla="*/ 93785 h 365150"/>
                <a:gd name="connsiteX76" fmla="*/ 222734 w 355655"/>
                <a:gd name="connsiteY76" fmla="*/ 80562 h 365150"/>
                <a:gd name="connsiteX77" fmla="*/ 226162 w 355655"/>
                <a:gd name="connsiteY77" fmla="*/ 63666 h 365150"/>
                <a:gd name="connsiteX78" fmla="*/ 226162 w 355655"/>
                <a:gd name="connsiteY78" fmla="*/ 61903 h 365150"/>
                <a:gd name="connsiteX79" fmla="*/ 177972 w 355655"/>
                <a:gd name="connsiteY79" fmla="*/ 14300 h 365150"/>
                <a:gd name="connsiteX80" fmla="*/ 177972 w 355655"/>
                <a:gd name="connsiteY80" fmla="*/ 0 h 365150"/>
                <a:gd name="connsiteX81" fmla="*/ 240609 w 355655"/>
                <a:gd name="connsiteY81" fmla="*/ 62148 h 365150"/>
                <a:gd name="connsiteX82" fmla="*/ 240609 w 355655"/>
                <a:gd name="connsiteY82" fmla="*/ 64303 h 365150"/>
                <a:gd name="connsiteX83" fmla="*/ 236251 w 355655"/>
                <a:gd name="connsiteY83" fmla="*/ 85998 h 365150"/>
                <a:gd name="connsiteX84" fmla="*/ 225427 w 355655"/>
                <a:gd name="connsiteY84" fmla="*/ 103825 h 365150"/>
                <a:gd name="connsiteX85" fmla="*/ 210735 w 355655"/>
                <a:gd name="connsiteY85" fmla="*/ 127626 h 365150"/>
                <a:gd name="connsiteX86" fmla="*/ 206426 w 355655"/>
                <a:gd name="connsiteY86" fmla="*/ 130320 h 365150"/>
                <a:gd name="connsiteX87" fmla="*/ 149616 w 355655"/>
                <a:gd name="connsiteY87" fmla="*/ 130320 h 365150"/>
                <a:gd name="connsiteX88" fmla="*/ 145306 w 355655"/>
                <a:gd name="connsiteY88" fmla="*/ 127626 h 365150"/>
                <a:gd name="connsiteX89" fmla="*/ 130614 w 355655"/>
                <a:gd name="connsiteY89" fmla="*/ 103825 h 365150"/>
                <a:gd name="connsiteX90" fmla="*/ 119742 w 355655"/>
                <a:gd name="connsiteY90" fmla="*/ 85998 h 365150"/>
                <a:gd name="connsiteX91" fmla="*/ 115383 w 355655"/>
                <a:gd name="connsiteY91" fmla="*/ 64058 h 365150"/>
                <a:gd name="connsiteX92" fmla="*/ 115383 w 355655"/>
                <a:gd name="connsiteY92" fmla="*/ 61903 h 365150"/>
                <a:gd name="connsiteX93" fmla="*/ 177972 w 355655"/>
                <a:gd name="connsiteY93" fmla="*/ 0 h 3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355655" h="365150">
                  <a:moveTo>
                    <a:pt x="177824" y="289143"/>
                  </a:moveTo>
                  <a:cubicBezTo>
                    <a:pt x="188442" y="289392"/>
                    <a:pt x="198980" y="291039"/>
                    <a:pt x="209168" y="294040"/>
                  </a:cubicBezTo>
                  <a:cubicBezTo>
                    <a:pt x="222740" y="297173"/>
                    <a:pt x="235461" y="303241"/>
                    <a:pt x="246437" y="311818"/>
                  </a:cubicBezTo>
                  <a:cubicBezTo>
                    <a:pt x="251342" y="315317"/>
                    <a:pt x="254187" y="321025"/>
                    <a:pt x="254028" y="327049"/>
                  </a:cubicBezTo>
                  <a:lnTo>
                    <a:pt x="254028" y="365150"/>
                  </a:lnTo>
                  <a:lnTo>
                    <a:pt x="101621" y="365150"/>
                  </a:lnTo>
                  <a:lnTo>
                    <a:pt x="101621" y="327049"/>
                  </a:lnTo>
                  <a:cubicBezTo>
                    <a:pt x="101644" y="321056"/>
                    <a:pt x="104471" y="315419"/>
                    <a:pt x="109261" y="311818"/>
                  </a:cubicBezTo>
                  <a:cubicBezTo>
                    <a:pt x="120502" y="303710"/>
                    <a:pt x="133110" y="297688"/>
                    <a:pt x="146481" y="294040"/>
                  </a:cubicBezTo>
                  <a:cubicBezTo>
                    <a:pt x="156603" y="290753"/>
                    <a:pt x="167183" y="289100"/>
                    <a:pt x="177824" y="289143"/>
                  </a:cubicBezTo>
                  <a:close/>
                  <a:moveTo>
                    <a:pt x="279446" y="259464"/>
                  </a:moveTo>
                  <a:cubicBezTo>
                    <a:pt x="290061" y="259742"/>
                    <a:pt x="300596" y="261388"/>
                    <a:pt x="310789" y="264362"/>
                  </a:cubicBezTo>
                  <a:cubicBezTo>
                    <a:pt x="324336" y="267526"/>
                    <a:pt x="337035" y="273591"/>
                    <a:pt x="348010" y="282139"/>
                  </a:cubicBezTo>
                  <a:cubicBezTo>
                    <a:pt x="352934" y="285649"/>
                    <a:pt x="355797" y="291373"/>
                    <a:pt x="355650" y="297419"/>
                  </a:cubicBezTo>
                  <a:lnTo>
                    <a:pt x="355650" y="335766"/>
                  </a:lnTo>
                  <a:lnTo>
                    <a:pt x="271072" y="335766"/>
                  </a:lnTo>
                  <a:lnTo>
                    <a:pt x="271072" y="327048"/>
                  </a:lnTo>
                  <a:cubicBezTo>
                    <a:pt x="271235" y="315705"/>
                    <a:pt x="265885" y="304988"/>
                    <a:pt x="256722" y="298301"/>
                  </a:cubicBezTo>
                  <a:cubicBezTo>
                    <a:pt x="245110" y="289207"/>
                    <a:pt x="231786" y="282544"/>
                    <a:pt x="217543" y="278711"/>
                  </a:cubicBezTo>
                  <a:cubicBezTo>
                    <a:pt x="218180" y="278074"/>
                    <a:pt x="218718" y="277389"/>
                    <a:pt x="219306" y="276703"/>
                  </a:cubicBezTo>
                  <a:cubicBezTo>
                    <a:pt x="228259" y="271222"/>
                    <a:pt x="237959" y="267065"/>
                    <a:pt x="248103" y="264362"/>
                  </a:cubicBezTo>
                  <a:cubicBezTo>
                    <a:pt x="258229" y="261094"/>
                    <a:pt x="268806" y="259441"/>
                    <a:pt x="279446" y="259464"/>
                  </a:cubicBezTo>
                  <a:close/>
                  <a:moveTo>
                    <a:pt x="76399" y="259464"/>
                  </a:moveTo>
                  <a:cubicBezTo>
                    <a:pt x="87014" y="259737"/>
                    <a:pt x="97550" y="261384"/>
                    <a:pt x="107743" y="264362"/>
                  </a:cubicBezTo>
                  <a:cubicBezTo>
                    <a:pt x="117423" y="266761"/>
                    <a:pt x="126708" y="270538"/>
                    <a:pt x="135315" y="275577"/>
                  </a:cubicBezTo>
                  <a:cubicBezTo>
                    <a:pt x="136246" y="276654"/>
                    <a:pt x="137127" y="277731"/>
                    <a:pt x="138107" y="278760"/>
                  </a:cubicBezTo>
                  <a:cubicBezTo>
                    <a:pt x="124349" y="283059"/>
                    <a:pt x="111358" y="289505"/>
                    <a:pt x="99613" y="297860"/>
                  </a:cubicBezTo>
                  <a:lnTo>
                    <a:pt x="98976" y="298301"/>
                  </a:lnTo>
                  <a:lnTo>
                    <a:pt x="98389" y="298790"/>
                  </a:lnTo>
                  <a:cubicBezTo>
                    <a:pt x="89738" y="305618"/>
                    <a:pt x="84687" y="316028"/>
                    <a:pt x="84676" y="327048"/>
                  </a:cubicBezTo>
                  <a:lnTo>
                    <a:pt x="84676" y="335766"/>
                  </a:lnTo>
                  <a:lnTo>
                    <a:pt x="0" y="335766"/>
                  </a:lnTo>
                  <a:lnTo>
                    <a:pt x="0" y="297419"/>
                  </a:lnTo>
                  <a:cubicBezTo>
                    <a:pt x="121" y="291391"/>
                    <a:pt x="3012" y="285755"/>
                    <a:pt x="7836" y="282139"/>
                  </a:cubicBezTo>
                  <a:cubicBezTo>
                    <a:pt x="19098" y="274066"/>
                    <a:pt x="31698" y="268047"/>
                    <a:pt x="45056" y="264362"/>
                  </a:cubicBezTo>
                  <a:cubicBezTo>
                    <a:pt x="55183" y="261097"/>
                    <a:pt x="65759" y="259444"/>
                    <a:pt x="76399" y="259464"/>
                  </a:cubicBezTo>
                  <a:close/>
                  <a:moveTo>
                    <a:pt x="177825" y="202557"/>
                  </a:moveTo>
                  <a:cubicBezTo>
                    <a:pt x="198868" y="202557"/>
                    <a:pt x="215926" y="219616"/>
                    <a:pt x="215926" y="240659"/>
                  </a:cubicBezTo>
                  <a:cubicBezTo>
                    <a:pt x="215926" y="261702"/>
                    <a:pt x="198868" y="278760"/>
                    <a:pt x="177825" y="278760"/>
                  </a:cubicBezTo>
                  <a:cubicBezTo>
                    <a:pt x="156782" y="278760"/>
                    <a:pt x="139723" y="261702"/>
                    <a:pt x="139723" y="240659"/>
                  </a:cubicBezTo>
                  <a:cubicBezTo>
                    <a:pt x="139723" y="219616"/>
                    <a:pt x="156782" y="202557"/>
                    <a:pt x="177825" y="202557"/>
                  </a:cubicBezTo>
                  <a:close/>
                  <a:moveTo>
                    <a:pt x="279446" y="172927"/>
                  </a:moveTo>
                  <a:cubicBezTo>
                    <a:pt x="300489" y="172927"/>
                    <a:pt x="317547" y="189986"/>
                    <a:pt x="317547" y="211029"/>
                  </a:cubicBezTo>
                  <a:cubicBezTo>
                    <a:pt x="317547" y="232072"/>
                    <a:pt x="300489" y="249130"/>
                    <a:pt x="279446" y="249130"/>
                  </a:cubicBezTo>
                  <a:cubicBezTo>
                    <a:pt x="258403" y="249130"/>
                    <a:pt x="241344" y="232072"/>
                    <a:pt x="241344" y="211029"/>
                  </a:cubicBezTo>
                  <a:cubicBezTo>
                    <a:pt x="241344" y="189986"/>
                    <a:pt x="258403" y="172927"/>
                    <a:pt x="279446" y="172927"/>
                  </a:cubicBezTo>
                  <a:close/>
                  <a:moveTo>
                    <a:pt x="76204" y="172927"/>
                  </a:moveTo>
                  <a:cubicBezTo>
                    <a:pt x="97247" y="172927"/>
                    <a:pt x="114305" y="189986"/>
                    <a:pt x="114305" y="211029"/>
                  </a:cubicBezTo>
                  <a:cubicBezTo>
                    <a:pt x="114305" y="232072"/>
                    <a:pt x="97247" y="249130"/>
                    <a:pt x="76204" y="249130"/>
                  </a:cubicBezTo>
                  <a:cubicBezTo>
                    <a:pt x="55161" y="249130"/>
                    <a:pt x="38102" y="232072"/>
                    <a:pt x="38102" y="211029"/>
                  </a:cubicBezTo>
                  <a:cubicBezTo>
                    <a:pt x="38102" y="189986"/>
                    <a:pt x="55161" y="172927"/>
                    <a:pt x="76204" y="172927"/>
                  </a:cubicBezTo>
                  <a:close/>
                  <a:moveTo>
                    <a:pt x="162349" y="164357"/>
                  </a:moveTo>
                  <a:lnTo>
                    <a:pt x="193643" y="164357"/>
                  </a:lnTo>
                  <a:cubicBezTo>
                    <a:pt x="193102" y="172616"/>
                    <a:pt x="186249" y="179041"/>
                    <a:pt x="177972" y="179049"/>
                  </a:cubicBezTo>
                  <a:cubicBezTo>
                    <a:pt x="169704" y="179039"/>
                    <a:pt x="162866" y="172609"/>
                    <a:pt x="162349" y="164357"/>
                  </a:cubicBezTo>
                  <a:close/>
                  <a:moveTo>
                    <a:pt x="156423" y="140115"/>
                  </a:moveTo>
                  <a:lnTo>
                    <a:pt x="199569" y="140115"/>
                  </a:lnTo>
                  <a:cubicBezTo>
                    <a:pt x="203626" y="140115"/>
                    <a:pt x="206915" y="143404"/>
                    <a:pt x="206915" y="147461"/>
                  </a:cubicBezTo>
                  <a:cubicBezTo>
                    <a:pt x="206915" y="151518"/>
                    <a:pt x="203626" y="154807"/>
                    <a:pt x="199569" y="154807"/>
                  </a:cubicBezTo>
                  <a:lnTo>
                    <a:pt x="156423" y="154807"/>
                  </a:lnTo>
                  <a:cubicBezTo>
                    <a:pt x="152366" y="154807"/>
                    <a:pt x="149077" y="151518"/>
                    <a:pt x="149077" y="147461"/>
                  </a:cubicBezTo>
                  <a:cubicBezTo>
                    <a:pt x="149077" y="143404"/>
                    <a:pt x="152366" y="140115"/>
                    <a:pt x="156423" y="140115"/>
                  </a:cubicBezTo>
                  <a:close/>
                  <a:moveTo>
                    <a:pt x="180273" y="27230"/>
                  </a:moveTo>
                  <a:lnTo>
                    <a:pt x="180273" y="56516"/>
                  </a:lnTo>
                  <a:lnTo>
                    <a:pt x="207160" y="51178"/>
                  </a:lnTo>
                  <a:lnTo>
                    <a:pt x="180273" y="100691"/>
                  </a:lnTo>
                  <a:lnTo>
                    <a:pt x="180273" y="71943"/>
                  </a:lnTo>
                  <a:lnTo>
                    <a:pt x="154366" y="77820"/>
                  </a:lnTo>
                  <a:close/>
                  <a:moveTo>
                    <a:pt x="177972" y="14300"/>
                  </a:moveTo>
                  <a:cubicBezTo>
                    <a:pt x="151658" y="14456"/>
                    <a:pt x="130282" y="35593"/>
                    <a:pt x="129830" y="61903"/>
                  </a:cubicBezTo>
                  <a:lnTo>
                    <a:pt x="129830" y="63666"/>
                  </a:lnTo>
                  <a:cubicBezTo>
                    <a:pt x="130033" y="69449"/>
                    <a:pt x="131192" y="75158"/>
                    <a:pt x="133258" y="80562"/>
                  </a:cubicBezTo>
                  <a:cubicBezTo>
                    <a:pt x="135171" y="85413"/>
                    <a:pt x="137923" y="89889"/>
                    <a:pt x="141388" y="93785"/>
                  </a:cubicBezTo>
                  <a:cubicBezTo>
                    <a:pt x="146906" y="100452"/>
                    <a:pt x="151638" y="107732"/>
                    <a:pt x="155493" y="115481"/>
                  </a:cubicBezTo>
                  <a:lnTo>
                    <a:pt x="200500" y="115481"/>
                  </a:lnTo>
                  <a:cubicBezTo>
                    <a:pt x="204337" y="107733"/>
                    <a:pt x="209053" y="100453"/>
                    <a:pt x="214555" y="93785"/>
                  </a:cubicBezTo>
                  <a:cubicBezTo>
                    <a:pt x="218035" y="89891"/>
                    <a:pt x="220803" y="85415"/>
                    <a:pt x="222734" y="80562"/>
                  </a:cubicBezTo>
                  <a:cubicBezTo>
                    <a:pt x="224801" y="75158"/>
                    <a:pt x="225959" y="69449"/>
                    <a:pt x="226162" y="63666"/>
                  </a:cubicBezTo>
                  <a:lnTo>
                    <a:pt x="226162" y="61903"/>
                  </a:lnTo>
                  <a:cubicBezTo>
                    <a:pt x="225684" y="35585"/>
                    <a:pt x="204294" y="14456"/>
                    <a:pt x="177972" y="14300"/>
                  </a:cubicBezTo>
                  <a:close/>
                  <a:moveTo>
                    <a:pt x="177972" y="0"/>
                  </a:moveTo>
                  <a:cubicBezTo>
                    <a:pt x="212277" y="236"/>
                    <a:pt x="240104" y="27846"/>
                    <a:pt x="240609" y="62148"/>
                  </a:cubicBezTo>
                  <a:lnTo>
                    <a:pt x="240609" y="64303"/>
                  </a:lnTo>
                  <a:cubicBezTo>
                    <a:pt x="240367" y="71726"/>
                    <a:pt x="238894" y="79058"/>
                    <a:pt x="236251" y="85998"/>
                  </a:cubicBezTo>
                  <a:cubicBezTo>
                    <a:pt x="233721" y="92531"/>
                    <a:pt x="230057" y="98566"/>
                    <a:pt x="225427" y="103825"/>
                  </a:cubicBezTo>
                  <a:cubicBezTo>
                    <a:pt x="219623" y="111162"/>
                    <a:pt x="214692" y="119149"/>
                    <a:pt x="210735" y="127626"/>
                  </a:cubicBezTo>
                  <a:cubicBezTo>
                    <a:pt x="209914" y="129257"/>
                    <a:pt x="208252" y="130296"/>
                    <a:pt x="206426" y="130320"/>
                  </a:cubicBezTo>
                  <a:lnTo>
                    <a:pt x="149616" y="130320"/>
                  </a:lnTo>
                  <a:cubicBezTo>
                    <a:pt x="147790" y="130296"/>
                    <a:pt x="146128" y="129257"/>
                    <a:pt x="145306" y="127626"/>
                  </a:cubicBezTo>
                  <a:cubicBezTo>
                    <a:pt x="141352" y="119147"/>
                    <a:pt x="136422" y="111159"/>
                    <a:pt x="130614" y="103825"/>
                  </a:cubicBezTo>
                  <a:cubicBezTo>
                    <a:pt x="125955" y="98579"/>
                    <a:pt x="122273" y="92542"/>
                    <a:pt x="119742" y="85998"/>
                  </a:cubicBezTo>
                  <a:cubicBezTo>
                    <a:pt x="117024" y="78994"/>
                    <a:pt x="115549" y="71569"/>
                    <a:pt x="115383" y="64058"/>
                  </a:cubicBezTo>
                  <a:lnTo>
                    <a:pt x="115383" y="61903"/>
                  </a:lnTo>
                  <a:cubicBezTo>
                    <a:pt x="115994" y="27704"/>
                    <a:pt x="143768" y="234"/>
                    <a:pt x="177972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6B7CC35-E84A-49FE-3AFF-87D9348A10CD}"/>
                </a:ext>
              </a:extLst>
            </p:cNvPr>
            <p:cNvSpPr/>
            <p:nvPr/>
          </p:nvSpPr>
          <p:spPr>
            <a:xfrm>
              <a:off x="2099274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BCB4A5-E9B9-BE53-9AF7-415ED492BD9C}"/>
                </a:ext>
              </a:extLst>
            </p:cNvPr>
            <p:cNvSpPr txBox="1"/>
            <p:nvPr/>
          </p:nvSpPr>
          <p:spPr>
            <a:xfrm>
              <a:off x="2099275" y="2791745"/>
              <a:ext cx="2776932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Mobile &amp; Web Development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BBC6C1-6463-4657-45BB-90F756BBB7CC}"/>
                </a:ext>
              </a:extLst>
            </p:cNvPr>
            <p:cNvSpPr txBox="1"/>
            <p:nvPr/>
          </p:nvSpPr>
          <p:spPr>
            <a:xfrm>
              <a:off x="2099273" y="3197424"/>
              <a:ext cx="2846209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Building scalable, high-performance apps with Flutter and modern techs.</a:t>
              </a: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38CCEB0-A2BB-B013-9F05-2F7E393F9E49}"/>
                </a:ext>
              </a:extLst>
            </p:cNvPr>
            <p:cNvSpPr/>
            <p:nvPr/>
          </p:nvSpPr>
          <p:spPr>
            <a:xfrm>
              <a:off x="2307000" y="2102060"/>
              <a:ext cx="254665" cy="411381"/>
            </a:xfrm>
            <a:custGeom>
              <a:avLst/>
              <a:gdLst>
                <a:gd name="connsiteX0" fmla="*/ 95499 w 254665"/>
                <a:gd name="connsiteY0" fmla="*/ 381997 h 411381"/>
                <a:gd name="connsiteX1" fmla="*/ 159165 w 254665"/>
                <a:gd name="connsiteY1" fmla="*/ 381997 h 411381"/>
                <a:gd name="connsiteX2" fmla="*/ 127332 w 254665"/>
                <a:gd name="connsiteY2" fmla="*/ 411381 h 411381"/>
                <a:gd name="connsiteX3" fmla="*/ 95499 w 254665"/>
                <a:gd name="connsiteY3" fmla="*/ 381997 h 411381"/>
                <a:gd name="connsiteX4" fmla="*/ 78358 w 254665"/>
                <a:gd name="connsiteY4" fmla="*/ 333023 h 411381"/>
                <a:gd name="connsiteX5" fmla="*/ 176306 w 254665"/>
                <a:gd name="connsiteY5" fmla="*/ 333023 h 411381"/>
                <a:gd name="connsiteX6" fmla="*/ 190998 w 254665"/>
                <a:gd name="connsiteY6" fmla="*/ 347715 h 411381"/>
                <a:gd name="connsiteX7" fmla="*/ 176306 w 254665"/>
                <a:gd name="connsiteY7" fmla="*/ 362407 h 411381"/>
                <a:gd name="connsiteX8" fmla="*/ 78358 w 254665"/>
                <a:gd name="connsiteY8" fmla="*/ 362407 h 411381"/>
                <a:gd name="connsiteX9" fmla="*/ 63666 w 254665"/>
                <a:gd name="connsiteY9" fmla="*/ 347715 h 411381"/>
                <a:gd name="connsiteX10" fmla="*/ 78358 w 254665"/>
                <a:gd name="connsiteY10" fmla="*/ 333023 h 411381"/>
                <a:gd name="connsiteX11" fmla="*/ 78358 w 254665"/>
                <a:gd name="connsiteY11" fmla="*/ 284049 h 411381"/>
                <a:gd name="connsiteX12" fmla="*/ 176306 w 254665"/>
                <a:gd name="connsiteY12" fmla="*/ 284049 h 411381"/>
                <a:gd name="connsiteX13" fmla="*/ 190998 w 254665"/>
                <a:gd name="connsiteY13" fmla="*/ 298741 h 411381"/>
                <a:gd name="connsiteX14" fmla="*/ 176306 w 254665"/>
                <a:gd name="connsiteY14" fmla="*/ 313433 h 411381"/>
                <a:gd name="connsiteX15" fmla="*/ 78358 w 254665"/>
                <a:gd name="connsiteY15" fmla="*/ 313433 h 411381"/>
                <a:gd name="connsiteX16" fmla="*/ 63666 w 254665"/>
                <a:gd name="connsiteY16" fmla="*/ 298741 h 411381"/>
                <a:gd name="connsiteX17" fmla="*/ 78358 w 254665"/>
                <a:gd name="connsiteY17" fmla="*/ 284049 h 411381"/>
                <a:gd name="connsiteX18" fmla="*/ 127822 w 254665"/>
                <a:gd name="connsiteY18" fmla="*/ 28895 h 411381"/>
                <a:gd name="connsiteX19" fmla="*/ 29874 w 254665"/>
                <a:gd name="connsiteY19" fmla="*/ 125863 h 411381"/>
                <a:gd name="connsiteX20" fmla="*/ 29874 w 254665"/>
                <a:gd name="connsiteY20" fmla="*/ 129781 h 411381"/>
                <a:gd name="connsiteX21" fmla="*/ 36730 w 254665"/>
                <a:gd name="connsiteY21" fmla="*/ 164063 h 411381"/>
                <a:gd name="connsiteX22" fmla="*/ 53382 w 254665"/>
                <a:gd name="connsiteY22" fmla="*/ 190998 h 411381"/>
                <a:gd name="connsiteX23" fmla="*/ 81787 w 254665"/>
                <a:gd name="connsiteY23" fmla="*/ 235075 h 411381"/>
                <a:gd name="connsiteX24" fmla="*/ 127332 w 254665"/>
                <a:gd name="connsiteY24" fmla="*/ 235075 h 411381"/>
                <a:gd name="connsiteX25" fmla="*/ 173368 w 254665"/>
                <a:gd name="connsiteY25" fmla="*/ 235075 h 411381"/>
                <a:gd name="connsiteX26" fmla="*/ 201773 w 254665"/>
                <a:gd name="connsiteY26" fmla="*/ 190998 h 411381"/>
                <a:gd name="connsiteX27" fmla="*/ 218424 w 254665"/>
                <a:gd name="connsiteY27" fmla="*/ 164063 h 411381"/>
                <a:gd name="connsiteX28" fmla="*/ 225280 w 254665"/>
                <a:gd name="connsiteY28" fmla="*/ 129781 h 411381"/>
                <a:gd name="connsiteX29" fmla="*/ 225770 w 254665"/>
                <a:gd name="connsiteY29" fmla="*/ 129781 h 411381"/>
                <a:gd name="connsiteX30" fmla="*/ 225770 w 254665"/>
                <a:gd name="connsiteY30" fmla="*/ 125863 h 411381"/>
                <a:gd name="connsiteX31" fmla="*/ 127822 w 254665"/>
                <a:gd name="connsiteY31" fmla="*/ 28895 h 411381"/>
                <a:gd name="connsiteX32" fmla="*/ 127332 w 254665"/>
                <a:gd name="connsiteY32" fmla="*/ 0 h 411381"/>
                <a:gd name="connsiteX33" fmla="*/ 254665 w 254665"/>
                <a:gd name="connsiteY33" fmla="*/ 125863 h 411381"/>
                <a:gd name="connsiteX34" fmla="*/ 254665 w 254665"/>
                <a:gd name="connsiteY34" fmla="*/ 130271 h 411381"/>
                <a:gd name="connsiteX35" fmla="*/ 245849 w 254665"/>
                <a:gd name="connsiteY35" fmla="*/ 174347 h 411381"/>
                <a:gd name="connsiteX36" fmla="*/ 223811 w 254665"/>
                <a:gd name="connsiteY36" fmla="*/ 210588 h 411381"/>
                <a:gd name="connsiteX37" fmla="*/ 193937 w 254665"/>
                <a:gd name="connsiteY37" fmla="*/ 259072 h 411381"/>
                <a:gd name="connsiteX38" fmla="*/ 185122 w 254665"/>
                <a:gd name="connsiteY38" fmla="*/ 264459 h 411381"/>
                <a:gd name="connsiteX39" fmla="*/ 69543 w 254665"/>
                <a:gd name="connsiteY39" fmla="*/ 264459 h 411381"/>
                <a:gd name="connsiteX40" fmla="*/ 60728 w 254665"/>
                <a:gd name="connsiteY40" fmla="*/ 259072 h 411381"/>
                <a:gd name="connsiteX41" fmla="*/ 30854 w 254665"/>
                <a:gd name="connsiteY41" fmla="*/ 210588 h 411381"/>
                <a:gd name="connsiteX42" fmla="*/ 8815 w 254665"/>
                <a:gd name="connsiteY42" fmla="*/ 174347 h 411381"/>
                <a:gd name="connsiteX43" fmla="*/ 0 w 254665"/>
                <a:gd name="connsiteY43" fmla="*/ 130271 h 411381"/>
                <a:gd name="connsiteX44" fmla="*/ 0 w 254665"/>
                <a:gd name="connsiteY44" fmla="*/ 125863 h 411381"/>
                <a:gd name="connsiteX45" fmla="*/ 127332 w 254665"/>
                <a:gd name="connsiteY45" fmla="*/ 0 h 41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4665" h="411381">
                  <a:moveTo>
                    <a:pt x="95499" y="381997"/>
                  </a:moveTo>
                  <a:lnTo>
                    <a:pt x="159165" y="381997"/>
                  </a:lnTo>
                  <a:cubicBezTo>
                    <a:pt x="157696" y="398648"/>
                    <a:pt x="143983" y="411381"/>
                    <a:pt x="127332" y="411381"/>
                  </a:cubicBezTo>
                  <a:cubicBezTo>
                    <a:pt x="110681" y="411381"/>
                    <a:pt x="96968" y="398648"/>
                    <a:pt x="95499" y="381997"/>
                  </a:cubicBezTo>
                  <a:close/>
                  <a:moveTo>
                    <a:pt x="78358" y="333023"/>
                  </a:moveTo>
                  <a:lnTo>
                    <a:pt x="176306" y="333023"/>
                  </a:lnTo>
                  <a:cubicBezTo>
                    <a:pt x="184632" y="333023"/>
                    <a:pt x="190998" y="339390"/>
                    <a:pt x="190998" y="347715"/>
                  </a:cubicBezTo>
                  <a:cubicBezTo>
                    <a:pt x="190998" y="356041"/>
                    <a:pt x="184632" y="362407"/>
                    <a:pt x="176306" y="362407"/>
                  </a:cubicBezTo>
                  <a:lnTo>
                    <a:pt x="78358" y="362407"/>
                  </a:lnTo>
                  <a:cubicBezTo>
                    <a:pt x="70033" y="362407"/>
                    <a:pt x="63666" y="356041"/>
                    <a:pt x="63666" y="347715"/>
                  </a:cubicBezTo>
                  <a:cubicBezTo>
                    <a:pt x="63666" y="339390"/>
                    <a:pt x="70033" y="333023"/>
                    <a:pt x="78358" y="333023"/>
                  </a:cubicBezTo>
                  <a:close/>
                  <a:moveTo>
                    <a:pt x="78358" y="284049"/>
                  </a:moveTo>
                  <a:lnTo>
                    <a:pt x="176306" y="284049"/>
                  </a:lnTo>
                  <a:cubicBezTo>
                    <a:pt x="184632" y="284049"/>
                    <a:pt x="190998" y="290416"/>
                    <a:pt x="190998" y="298741"/>
                  </a:cubicBezTo>
                  <a:cubicBezTo>
                    <a:pt x="190998" y="307067"/>
                    <a:pt x="184632" y="313433"/>
                    <a:pt x="176306" y="313433"/>
                  </a:cubicBezTo>
                  <a:lnTo>
                    <a:pt x="78358" y="313433"/>
                  </a:lnTo>
                  <a:cubicBezTo>
                    <a:pt x="70033" y="313433"/>
                    <a:pt x="63666" y="307067"/>
                    <a:pt x="63666" y="298741"/>
                  </a:cubicBezTo>
                  <a:cubicBezTo>
                    <a:pt x="63666" y="290416"/>
                    <a:pt x="70033" y="284049"/>
                    <a:pt x="78358" y="284049"/>
                  </a:cubicBezTo>
                  <a:close/>
                  <a:moveTo>
                    <a:pt x="127822" y="28895"/>
                  </a:moveTo>
                  <a:cubicBezTo>
                    <a:pt x="74440" y="29384"/>
                    <a:pt x="30854" y="72481"/>
                    <a:pt x="29874" y="125863"/>
                  </a:cubicBezTo>
                  <a:lnTo>
                    <a:pt x="29874" y="129781"/>
                  </a:lnTo>
                  <a:cubicBezTo>
                    <a:pt x="30364" y="141535"/>
                    <a:pt x="32323" y="153288"/>
                    <a:pt x="36730" y="164063"/>
                  </a:cubicBezTo>
                  <a:cubicBezTo>
                    <a:pt x="40648" y="173858"/>
                    <a:pt x="46525" y="183163"/>
                    <a:pt x="53382" y="190998"/>
                  </a:cubicBezTo>
                  <a:cubicBezTo>
                    <a:pt x="64156" y="204711"/>
                    <a:pt x="73951" y="219403"/>
                    <a:pt x="81787" y="235075"/>
                  </a:cubicBezTo>
                  <a:lnTo>
                    <a:pt x="127332" y="235075"/>
                  </a:lnTo>
                  <a:lnTo>
                    <a:pt x="173368" y="235075"/>
                  </a:lnTo>
                  <a:cubicBezTo>
                    <a:pt x="180714" y="219403"/>
                    <a:pt x="190509" y="204711"/>
                    <a:pt x="201773" y="190998"/>
                  </a:cubicBezTo>
                  <a:cubicBezTo>
                    <a:pt x="209119" y="183163"/>
                    <a:pt x="214506" y="173858"/>
                    <a:pt x="218424" y="164063"/>
                  </a:cubicBezTo>
                  <a:cubicBezTo>
                    <a:pt x="222342" y="153288"/>
                    <a:pt x="224790" y="141535"/>
                    <a:pt x="225280" y="129781"/>
                  </a:cubicBezTo>
                  <a:lnTo>
                    <a:pt x="225770" y="129781"/>
                  </a:lnTo>
                  <a:lnTo>
                    <a:pt x="225770" y="125863"/>
                  </a:lnTo>
                  <a:cubicBezTo>
                    <a:pt x="224790" y="71992"/>
                    <a:pt x="181204" y="29384"/>
                    <a:pt x="127822" y="28895"/>
                  </a:cubicBezTo>
                  <a:close/>
                  <a:moveTo>
                    <a:pt x="127332" y="0"/>
                  </a:moveTo>
                  <a:cubicBezTo>
                    <a:pt x="196875" y="490"/>
                    <a:pt x="253195" y="56320"/>
                    <a:pt x="254665" y="125863"/>
                  </a:cubicBezTo>
                  <a:lnTo>
                    <a:pt x="254665" y="130271"/>
                  </a:lnTo>
                  <a:cubicBezTo>
                    <a:pt x="254175" y="145453"/>
                    <a:pt x="251236" y="160145"/>
                    <a:pt x="245849" y="174347"/>
                  </a:cubicBezTo>
                  <a:cubicBezTo>
                    <a:pt x="240952" y="187570"/>
                    <a:pt x="233116" y="199814"/>
                    <a:pt x="223811" y="210588"/>
                  </a:cubicBezTo>
                  <a:cubicBezTo>
                    <a:pt x="212057" y="223321"/>
                    <a:pt x="199324" y="248298"/>
                    <a:pt x="193937" y="259072"/>
                  </a:cubicBezTo>
                  <a:cubicBezTo>
                    <a:pt x="192468" y="262500"/>
                    <a:pt x="189039" y="264459"/>
                    <a:pt x="185122" y="264459"/>
                  </a:cubicBezTo>
                  <a:lnTo>
                    <a:pt x="69543" y="264459"/>
                  </a:lnTo>
                  <a:cubicBezTo>
                    <a:pt x="65625" y="264459"/>
                    <a:pt x="62197" y="262500"/>
                    <a:pt x="60728" y="259072"/>
                  </a:cubicBezTo>
                  <a:cubicBezTo>
                    <a:pt x="55341" y="248298"/>
                    <a:pt x="42607" y="223321"/>
                    <a:pt x="30854" y="210588"/>
                  </a:cubicBezTo>
                  <a:cubicBezTo>
                    <a:pt x="21549" y="199814"/>
                    <a:pt x="14202" y="187570"/>
                    <a:pt x="8815" y="174347"/>
                  </a:cubicBezTo>
                  <a:cubicBezTo>
                    <a:pt x="3428" y="160145"/>
                    <a:pt x="490" y="145453"/>
                    <a:pt x="0" y="130271"/>
                  </a:cubicBezTo>
                  <a:lnTo>
                    <a:pt x="0" y="125863"/>
                  </a:lnTo>
                  <a:cubicBezTo>
                    <a:pt x="1469" y="56320"/>
                    <a:pt x="57789" y="490"/>
                    <a:pt x="127332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029F412-0ABF-30DA-3669-E2A33E70EEBD}"/>
                </a:ext>
              </a:extLst>
            </p:cNvPr>
            <p:cNvSpPr/>
            <p:nvPr/>
          </p:nvSpPr>
          <p:spPr>
            <a:xfrm>
              <a:off x="5324993" y="1972692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5304A2F-1DCE-E28A-9EB0-F77242717816}"/>
                </a:ext>
              </a:extLst>
            </p:cNvPr>
            <p:cNvSpPr/>
            <p:nvPr/>
          </p:nvSpPr>
          <p:spPr>
            <a:xfrm>
              <a:off x="5516068" y="2098142"/>
              <a:ext cx="290906" cy="420197"/>
            </a:xfrm>
            <a:custGeom>
              <a:avLst/>
              <a:gdLst>
                <a:gd name="connsiteX0" fmla="*/ 228709 w 290906"/>
                <a:gd name="connsiteY0" fmla="*/ 272295 h 420197"/>
                <a:gd name="connsiteX1" fmla="*/ 290906 w 290906"/>
                <a:gd name="connsiteY1" fmla="*/ 383956 h 420197"/>
                <a:gd name="connsiteX2" fmla="*/ 240952 w 290906"/>
                <a:gd name="connsiteY2" fmla="*/ 375630 h 420197"/>
                <a:gd name="connsiteX3" fmla="*/ 215486 w 290906"/>
                <a:gd name="connsiteY3" fmla="*/ 417258 h 420197"/>
                <a:gd name="connsiteX4" fmla="*/ 150840 w 290906"/>
                <a:gd name="connsiteY4" fmla="*/ 300700 h 420197"/>
                <a:gd name="connsiteX5" fmla="*/ 175327 w 290906"/>
                <a:gd name="connsiteY5" fmla="*/ 291395 h 420197"/>
                <a:gd name="connsiteX6" fmla="*/ 186591 w 290906"/>
                <a:gd name="connsiteY6" fmla="*/ 292374 h 420197"/>
                <a:gd name="connsiteX7" fmla="*/ 208140 w 290906"/>
                <a:gd name="connsiteY7" fmla="*/ 287967 h 420197"/>
                <a:gd name="connsiteX8" fmla="*/ 228709 w 290906"/>
                <a:gd name="connsiteY8" fmla="*/ 272295 h 420197"/>
                <a:gd name="connsiteX9" fmla="*/ 58769 w 290906"/>
                <a:gd name="connsiteY9" fmla="*/ 269357 h 420197"/>
                <a:gd name="connsiteX10" fmla="*/ 60728 w 290906"/>
                <a:gd name="connsiteY10" fmla="*/ 269847 h 420197"/>
                <a:gd name="connsiteX11" fmla="*/ 86194 w 290906"/>
                <a:gd name="connsiteY11" fmla="*/ 290416 h 420197"/>
                <a:gd name="connsiteX12" fmla="*/ 105784 w 290906"/>
                <a:gd name="connsiteY12" fmla="*/ 294334 h 420197"/>
                <a:gd name="connsiteX13" fmla="*/ 116068 w 290906"/>
                <a:gd name="connsiteY13" fmla="*/ 293354 h 420197"/>
                <a:gd name="connsiteX14" fmla="*/ 135658 w 290906"/>
                <a:gd name="connsiteY14" fmla="*/ 300700 h 420197"/>
                <a:gd name="connsiteX15" fmla="*/ 74440 w 290906"/>
                <a:gd name="connsiteY15" fmla="*/ 420197 h 420197"/>
                <a:gd name="connsiteX16" fmla="*/ 49464 w 290906"/>
                <a:gd name="connsiteY16" fmla="*/ 373672 h 420197"/>
                <a:gd name="connsiteX17" fmla="*/ 0 w 290906"/>
                <a:gd name="connsiteY17" fmla="*/ 384936 h 420197"/>
                <a:gd name="connsiteX18" fmla="*/ 142514 w 290906"/>
                <a:gd name="connsiteY18" fmla="*/ 57789 h 420197"/>
                <a:gd name="connsiteX19" fmla="*/ 57789 w 290906"/>
                <a:gd name="connsiteY19" fmla="*/ 142514 h 420197"/>
                <a:gd name="connsiteX20" fmla="*/ 142514 w 290906"/>
                <a:gd name="connsiteY20" fmla="*/ 227239 h 420197"/>
                <a:gd name="connsiteX21" fmla="*/ 227239 w 290906"/>
                <a:gd name="connsiteY21" fmla="*/ 142514 h 420197"/>
                <a:gd name="connsiteX22" fmla="*/ 142514 w 290906"/>
                <a:gd name="connsiteY22" fmla="*/ 57789 h 420197"/>
                <a:gd name="connsiteX23" fmla="*/ 144473 w 290906"/>
                <a:gd name="connsiteY23" fmla="*/ 0 h 420197"/>
                <a:gd name="connsiteX24" fmla="*/ 169450 w 290906"/>
                <a:gd name="connsiteY24" fmla="*/ 9795 h 420197"/>
                <a:gd name="connsiteX25" fmla="*/ 196386 w 290906"/>
                <a:gd name="connsiteY25" fmla="*/ 9795 h 420197"/>
                <a:gd name="connsiteX26" fmla="*/ 217444 w 290906"/>
                <a:gd name="connsiteY26" fmla="*/ 30854 h 420197"/>
                <a:gd name="connsiteX27" fmla="*/ 245360 w 290906"/>
                <a:gd name="connsiteY27" fmla="*/ 41628 h 420197"/>
                <a:gd name="connsiteX28" fmla="*/ 256134 w 290906"/>
                <a:gd name="connsiteY28" fmla="*/ 66115 h 420197"/>
                <a:gd name="connsiteX29" fmla="*/ 275234 w 290906"/>
                <a:gd name="connsiteY29" fmla="*/ 85215 h 420197"/>
                <a:gd name="connsiteX30" fmla="*/ 275234 w 290906"/>
                <a:gd name="connsiteY30" fmla="*/ 115089 h 420197"/>
                <a:gd name="connsiteX31" fmla="*/ 286987 w 290906"/>
                <a:gd name="connsiteY31" fmla="*/ 142514 h 420197"/>
                <a:gd name="connsiteX32" fmla="*/ 277193 w 290906"/>
                <a:gd name="connsiteY32" fmla="*/ 167491 h 420197"/>
                <a:gd name="connsiteX33" fmla="*/ 277193 w 290906"/>
                <a:gd name="connsiteY33" fmla="*/ 194427 h 420197"/>
                <a:gd name="connsiteX34" fmla="*/ 256134 w 290906"/>
                <a:gd name="connsiteY34" fmla="*/ 215485 h 420197"/>
                <a:gd name="connsiteX35" fmla="*/ 245360 w 290906"/>
                <a:gd name="connsiteY35" fmla="*/ 243401 h 420197"/>
                <a:gd name="connsiteX36" fmla="*/ 220873 w 290906"/>
                <a:gd name="connsiteY36" fmla="*/ 254175 h 420197"/>
                <a:gd name="connsiteX37" fmla="*/ 201773 w 290906"/>
                <a:gd name="connsiteY37" fmla="*/ 273275 h 420197"/>
                <a:gd name="connsiteX38" fmla="*/ 171899 w 290906"/>
                <a:gd name="connsiteY38" fmla="*/ 273275 h 420197"/>
                <a:gd name="connsiteX39" fmla="*/ 144473 w 290906"/>
                <a:gd name="connsiteY39" fmla="*/ 285028 h 420197"/>
                <a:gd name="connsiteX40" fmla="*/ 119497 w 290906"/>
                <a:gd name="connsiteY40" fmla="*/ 275234 h 420197"/>
                <a:gd name="connsiteX41" fmla="*/ 92561 w 290906"/>
                <a:gd name="connsiteY41" fmla="*/ 275234 h 420197"/>
                <a:gd name="connsiteX42" fmla="*/ 71502 w 290906"/>
                <a:gd name="connsiteY42" fmla="*/ 254175 h 420197"/>
                <a:gd name="connsiteX43" fmla="*/ 43587 w 290906"/>
                <a:gd name="connsiteY43" fmla="*/ 243401 h 420197"/>
                <a:gd name="connsiteX44" fmla="*/ 32813 w 290906"/>
                <a:gd name="connsiteY44" fmla="*/ 218914 h 420197"/>
                <a:gd name="connsiteX45" fmla="*/ 13713 w 290906"/>
                <a:gd name="connsiteY45" fmla="*/ 199814 h 420197"/>
                <a:gd name="connsiteX46" fmla="*/ 13713 w 290906"/>
                <a:gd name="connsiteY46" fmla="*/ 169940 h 420197"/>
                <a:gd name="connsiteX47" fmla="*/ 1959 w 290906"/>
                <a:gd name="connsiteY47" fmla="*/ 142514 h 420197"/>
                <a:gd name="connsiteX48" fmla="*/ 11754 w 290906"/>
                <a:gd name="connsiteY48" fmla="*/ 117538 h 420197"/>
                <a:gd name="connsiteX49" fmla="*/ 11754 w 290906"/>
                <a:gd name="connsiteY49" fmla="*/ 90602 h 420197"/>
                <a:gd name="connsiteX50" fmla="*/ 32813 w 290906"/>
                <a:gd name="connsiteY50" fmla="*/ 69543 h 420197"/>
                <a:gd name="connsiteX51" fmla="*/ 43587 w 290906"/>
                <a:gd name="connsiteY51" fmla="*/ 41628 h 420197"/>
                <a:gd name="connsiteX52" fmla="*/ 68074 w 290906"/>
                <a:gd name="connsiteY52" fmla="*/ 30854 h 420197"/>
                <a:gd name="connsiteX53" fmla="*/ 87174 w 290906"/>
                <a:gd name="connsiteY53" fmla="*/ 11754 h 420197"/>
                <a:gd name="connsiteX54" fmla="*/ 117048 w 290906"/>
                <a:gd name="connsiteY54" fmla="*/ 11754 h 420197"/>
                <a:gd name="connsiteX55" fmla="*/ 144473 w 290906"/>
                <a:gd name="connsiteY55" fmla="*/ 0 h 4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90906" h="420197">
                  <a:moveTo>
                    <a:pt x="228709" y="272295"/>
                  </a:moveTo>
                  <a:lnTo>
                    <a:pt x="290906" y="383956"/>
                  </a:lnTo>
                  <a:lnTo>
                    <a:pt x="240952" y="375630"/>
                  </a:lnTo>
                  <a:lnTo>
                    <a:pt x="215486" y="417258"/>
                  </a:lnTo>
                  <a:lnTo>
                    <a:pt x="150840" y="300700"/>
                  </a:lnTo>
                  <a:cubicBezTo>
                    <a:pt x="159655" y="299720"/>
                    <a:pt x="167981" y="296292"/>
                    <a:pt x="175327" y="291395"/>
                  </a:cubicBezTo>
                  <a:cubicBezTo>
                    <a:pt x="179245" y="291885"/>
                    <a:pt x="182673" y="292374"/>
                    <a:pt x="186591" y="292374"/>
                  </a:cubicBezTo>
                  <a:cubicBezTo>
                    <a:pt x="193937" y="292374"/>
                    <a:pt x="201283" y="290905"/>
                    <a:pt x="208140" y="287967"/>
                  </a:cubicBezTo>
                  <a:cubicBezTo>
                    <a:pt x="216465" y="284538"/>
                    <a:pt x="223321" y="279151"/>
                    <a:pt x="228709" y="272295"/>
                  </a:cubicBezTo>
                  <a:close/>
                  <a:moveTo>
                    <a:pt x="58769" y="269357"/>
                  </a:moveTo>
                  <a:cubicBezTo>
                    <a:pt x="59258" y="269357"/>
                    <a:pt x="60238" y="269847"/>
                    <a:pt x="60728" y="269847"/>
                  </a:cubicBezTo>
                  <a:cubicBezTo>
                    <a:pt x="67094" y="279152"/>
                    <a:pt x="75910" y="286498"/>
                    <a:pt x="86194" y="290416"/>
                  </a:cubicBezTo>
                  <a:cubicBezTo>
                    <a:pt x="92561" y="292864"/>
                    <a:pt x="98927" y="294334"/>
                    <a:pt x="105784" y="294334"/>
                  </a:cubicBezTo>
                  <a:cubicBezTo>
                    <a:pt x="109212" y="294334"/>
                    <a:pt x="112640" y="293844"/>
                    <a:pt x="116068" y="293354"/>
                  </a:cubicBezTo>
                  <a:cubicBezTo>
                    <a:pt x="121945" y="296782"/>
                    <a:pt x="128802" y="299721"/>
                    <a:pt x="135658" y="300700"/>
                  </a:cubicBezTo>
                  <a:lnTo>
                    <a:pt x="74440" y="420197"/>
                  </a:lnTo>
                  <a:lnTo>
                    <a:pt x="49464" y="373672"/>
                  </a:lnTo>
                  <a:lnTo>
                    <a:pt x="0" y="384936"/>
                  </a:lnTo>
                  <a:close/>
                  <a:moveTo>
                    <a:pt x="142514" y="57789"/>
                  </a:moveTo>
                  <a:cubicBezTo>
                    <a:pt x="95989" y="57789"/>
                    <a:pt x="57789" y="95499"/>
                    <a:pt x="57789" y="142514"/>
                  </a:cubicBezTo>
                  <a:cubicBezTo>
                    <a:pt x="57789" y="189529"/>
                    <a:pt x="95989" y="227239"/>
                    <a:pt x="142514" y="227239"/>
                  </a:cubicBezTo>
                  <a:cubicBezTo>
                    <a:pt x="189040" y="227239"/>
                    <a:pt x="227239" y="189529"/>
                    <a:pt x="227239" y="142514"/>
                  </a:cubicBezTo>
                  <a:cubicBezTo>
                    <a:pt x="227239" y="95499"/>
                    <a:pt x="189040" y="57789"/>
                    <a:pt x="142514" y="57789"/>
                  </a:cubicBezTo>
                  <a:close/>
                  <a:moveTo>
                    <a:pt x="144473" y="0"/>
                  </a:moveTo>
                  <a:cubicBezTo>
                    <a:pt x="154268" y="0"/>
                    <a:pt x="162594" y="3918"/>
                    <a:pt x="169450" y="9795"/>
                  </a:cubicBezTo>
                  <a:cubicBezTo>
                    <a:pt x="177776" y="6367"/>
                    <a:pt x="187570" y="6367"/>
                    <a:pt x="196386" y="9795"/>
                  </a:cubicBezTo>
                  <a:cubicBezTo>
                    <a:pt x="206670" y="13713"/>
                    <a:pt x="214016" y="21549"/>
                    <a:pt x="217444" y="30854"/>
                  </a:cubicBezTo>
                  <a:cubicBezTo>
                    <a:pt x="227729" y="30364"/>
                    <a:pt x="237524" y="33792"/>
                    <a:pt x="245360" y="41628"/>
                  </a:cubicBezTo>
                  <a:cubicBezTo>
                    <a:pt x="252216" y="48484"/>
                    <a:pt x="255644" y="57300"/>
                    <a:pt x="256134" y="66115"/>
                  </a:cubicBezTo>
                  <a:cubicBezTo>
                    <a:pt x="264459" y="69543"/>
                    <a:pt x="271316" y="76399"/>
                    <a:pt x="275234" y="85215"/>
                  </a:cubicBezTo>
                  <a:cubicBezTo>
                    <a:pt x="279641" y="95009"/>
                    <a:pt x="279152" y="105784"/>
                    <a:pt x="275234" y="115089"/>
                  </a:cubicBezTo>
                  <a:cubicBezTo>
                    <a:pt x="282580" y="121945"/>
                    <a:pt x="286987" y="131740"/>
                    <a:pt x="286987" y="142514"/>
                  </a:cubicBezTo>
                  <a:cubicBezTo>
                    <a:pt x="286987" y="152309"/>
                    <a:pt x="283070" y="161124"/>
                    <a:pt x="277193" y="167491"/>
                  </a:cubicBezTo>
                  <a:cubicBezTo>
                    <a:pt x="280621" y="175817"/>
                    <a:pt x="280621" y="185611"/>
                    <a:pt x="277193" y="194427"/>
                  </a:cubicBezTo>
                  <a:cubicBezTo>
                    <a:pt x="273275" y="204711"/>
                    <a:pt x="265439" y="212057"/>
                    <a:pt x="256134" y="215485"/>
                  </a:cubicBezTo>
                  <a:cubicBezTo>
                    <a:pt x="256624" y="225770"/>
                    <a:pt x="253195" y="235565"/>
                    <a:pt x="245360" y="243401"/>
                  </a:cubicBezTo>
                  <a:cubicBezTo>
                    <a:pt x="238503" y="250257"/>
                    <a:pt x="229688" y="253685"/>
                    <a:pt x="220873" y="254175"/>
                  </a:cubicBezTo>
                  <a:cubicBezTo>
                    <a:pt x="217444" y="262500"/>
                    <a:pt x="210588" y="269357"/>
                    <a:pt x="201773" y="273275"/>
                  </a:cubicBezTo>
                  <a:cubicBezTo>
                    <a:pt x="191978" y="277682"/>
                    <a:pt x="181204" y="277193"/>
                    <a:pt x="171899" y="273275"/>
                  </a:cubicBezTo>
                  <a:cubicBezTo>
                    <a:pt x="165042" y="280621"/>
                    <a:pt x="155247" y="285028"/>
                    <a:pt x="144473" y="285028"/>
                  </a:cubicBezTo>
                  <a:cubicBezTo>
                    <a:pt x="134678" y="285028"/>
                    <a:pt x="126353" y="281111"/>
                    <a:pt x="119497" y="275234"/>
                  </a:cubicBezTo>
                  <a:cubicBezTo>
                    <a:pt x="111171" y="278662"/>
                    <a:pt x="101376" y="278662"/>
                    <a:pt x="92561" y="275234"/>
                  </a:cubicBezTo>
                  <a:cubicBezTo>
                    <a:pt x="82276" y="271316"/>
                    <a:pt x="74930" y="263480"/>
                    <a:pt x="71502" y="254175"/>
                  </a:cubicBezTo>
                  <a:cubicBezTo>
                    <a:pt x="61217" y="254665"/>
                    <a:pt x="51423" y="251236"/>
                    <a:pt x="43587" y="243401"/>
                  </a:cubicBezTo>
                  <a:cubicBezTo>
                    <a:pt x="36731" y="236544"/>
                    <a:pt x="33302" y="227729"/>
                    <a:pt x="32813" y="218914"/>
                  </a:cubicBezTo>
                  <a:cubicBezTo>
                    <a:pt x="24487" y="215485"/>
                    <a:pt x="17631" y="208629"/>
                    <a:pt x="13713" y="199814"/>
                  </a:cubicBezTo>
                  <a:cubicBezTo>
                    <a:pt x="9305" y="190019"/>
                    <a:pt x="9795" y="179245"/>
                    <a:pt x="13713" y="169940"/>
                  </a:cubicBezTo>
                  <a:cubicBezTo>
                    <a:pt x="6367" y="163083"/>
                    <a:pt x="1959" y="153288"/>
                    <a:pt x="1959" y="142514"/>
                  </a:cubicBezTo>
                  <a:cubicBezTo>
                    <a:pt x="1959" y="132719"/>
                    <a:pt x="5877" y="124394"/>
                    <a:pt x="11754" y="117538"/>
                  </a:cubicBezTo>
                  <a:cubicBezTo>
                    <a:pt x="8326" y="109212"/>
                    <a:pt x="8326" y="99417"/>
                    <a:pt x="11754" y="90602"/>
                  </a:cubicBezTo>
                  <a:cubicBezTo>
                    <a:pt x="15672" y="80317"/>
                    <a:pt x="23508" y="72971"/>
                    <a:pt x="32813" y="69543"/>
                  </a:cubicBezTo>
                  <a:cubicBezTo>
                    <a:pt x="32323" y="59258"/>
                    <a:pt x="35751" y="49464"/>
                    <a:pt x="43587" y="41628"/>
                  </a:cubicBezTo>
                  <a:cubicBezTo>
                    <a:pt x="50443" y="34772"/>
                    <a:pt x="59259" y="31343"/>
                    <a:pt x="68074" y="30854"/>
                  </a:cubicBezTo>
                  <a:cubicBezTo>
                    <a:pt x="71502" y="22528"/>
                    <a:pt x="78358" y="15672"/>
                    <a:pt x="87174" y="11754"/>
                  </a:cubicBezTo>
                  <a:cubicBezTo>
                    <a:pt x="96968" y="7346"/>
                    <a:pt x="107743" y="7836"/>
                    <a:pt x="117048" y="11754"/>
                  </a:cubicBezTo>
                  <a:cubicBezTo>
                    <a:pt x="123904" y="4408"/>
                    <a:pt x="133699" y="0"/>
                    <a:pt x="144473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6DFD62-D671-A1D8-11E0-89728E182766}"/>
                </a:ext>
              </a:extLst>
            </p:cNvPr>
            <p:cNvSpPr txBox="1"/>
            <p:nvPr/>
          </p:nvSpPr>
          <p:spPr>
            <a:xfrm>
              <a:off x="5323601" y="2791745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Technical Leadership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80F65D-1610-1B7C-5820-1EEE44EE404F}"/>
                </a:ext>
              </a:extLst>
            </p:cNvPr>
            <p:cNvSpPr txBox="1"/>
            <p:nvPr/>
          </p:nvSpPr>
          <p:spPr>
            <a:xfrm>
              <a:off x="5323599" y="3197424"/>
              <a:ext cx="2846193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Guiding projects and teams with clarity, collaboration and ownership.</a:t>
              </a: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2AF7421-2A70-2DDA-8A6E-44A2872A4ACC}"/>
                </a:ext>
              </a:extLst>
            </p:cNvPr>
            <p:cNvSpPr/>
            <p:nvPr/>
          </p:nvSpPr>
          <p:spPr>
            <a:xfrm>
              <a:off x="8723329" y="2114303"/>
              <a:ext cx="319311" cy="386405"/>
            </a:xfrm>
            <a:custGeom>
              <a:avLst/>
              <a:gdLst>
                <a:gd name="connsiteX0" fmla="*/ 104315 w 319311"/>
                <a:gd name="connsiteY0" fmla="*/ 245850 h 386405"/>
                <a:gd name="connsiteX1" fmla="*/ 67584 w 319311"/>
                <a:gd name="connsiteY1" fmla="*/ 282581 h 386405"/>
                <a:gd name="connsiteX2" fmla="*/ 104315 w 319311"/>
                <a:gd name="connsiteY2" fmla="*/ 319311 h 386405"/>
                <a:gd name="connsiteX3" fmla="*/ 141045 w 319311"/>
                <a:gd name="connsiteY3" fmla="*/ 282581 h 386405"/>
                <a:gd name="connsiteX4" fmla="*/ 104315 w 319311"/>
                <a:gd name="connsiteY4" fmla="*/ 245850 h 386405"/>
                <a:gd name="connsiteX5" fmla="*/ 92071 w 319311"/>
                <a:gd name="connsiteY5" fmla="*/ 178266 h 386405"/>
                <a:gd name="connsiteX6" fmla="*/ 116558 w 319311"/>
                <a:gd name="connsiteY6" fmla="*/ 178266 h 386405"/>
                <a:gd name="connsiteX7" fmla="*/ 127332 w 319311"/>
                <a:gd name="connsiteY7" fmla="*/ 199815 h 386405"/>
                <a:gd name="connsiteX8" fmla="*/ 146432 w 319311"/>
                <a:gd name="connsiteY8" fmla="*/ 207650 h 386405"/>
                <a:gd name="connsiteX9" fmla="*/ 169450 w 319311"/>
                <a:gd name="connsiteY9" fmla="*/ 199815 h 386405"/>
                <a:gd name="connsiteX10" fmla="*/ 187081 w 319311"/>
                <a:gd name="connsiteY10" fmla="*/ 217445 h 386405"/>
                <a:gd name="connsiteX11" fmla="*/ 179245 w 319311"/>
                <a:gd name="connsiteY11" fmla="*/ 240463 h 386405"/>
                <a:gd name="connsiteX12" fmla="*/ 187081 w 319311"/>
                <a:gd name="connsiteY12" fmla="*/ 259563 h 386405"/>
                <a:gd name="connsiteX13" fmla="*/ 208629 w 319311"/>
                <a:gd name="connsiteY13" fmla="*/ 270337 h 386405"/>
                <a:gd name="connsiteX14" fmla="*/ 208629 w 319311"/>
                <a:gd name="connsiteY14" fmla="*/ 294824 h 386405"/>
                <a:gd name="connsiteX15" fmla="*/ 187081 w 319311"/>
                <a:gd name="connsiteY15" fmla="*/ 305598 h 386405"/>
                <a:gd name="connsiteX16" fmla="*/ 179245 w 319311"/>
                <a:gd name="connsiteY16" fmla="*/ 324698 h 386405"/>
                <a:gd name="connsiteX17" fmla="*/ 186591 w 319311"/>
                <a:gd name="connsiteY17" fmla="*/ 347226 h 386405"/>
                <a:gd name="connsiteX18" fmla="*/ 169450 w 319311"/>
                <a:gd name="connsiteY18" fmla="*/ 364857 h 386405"/>
                <a:gd name="connsiteX19" fmla="*/ 146432 w 319311"/>
                <a:gd name="connsiteY19" fmla="*/ 357021 h 386405"/>
                <a:gd name="connsiteX20" fmla="*/ 127332 w 319311"/>
                <a:gd name="connsiteY20" fmla="*/ 364857 h 386405"/>
                <a:gd name="connsiteX21" fmla="*/ 116558 w 319311"/>
                <a:gd name="connsiteY21" fmla="*/ 386405 h 386405"/>
                <a:gd name="connsiteX22" fmla="*/ 92071 w 319311"/>
                <a:gd name="connsiteY22" fmla="*/ 386405 h 386405"/>
                <a:gd name="connsiteX23" fmla="*/ 81297 w 319311"/>
                <a:gd name="connsiteY23" fmla="*/ 364857 h 386405"/>
                <a:gd name="connsiteX24" fmla="*/ 62197 w 319311"/>
                <a:gd name="connsiteY24" fmla="*/ 357021 h 386405"/>
                <a:gd name="connsiteX25" fmla="*/ 39179 w 319311"/>
                <a:gd name="connsiteY25" fmla="*/ 364367 h 386405"/>
                <a:gd name="connsiteX26" fmla="*/ 22038 w 319311"/>
                <a:gd name="connsiteY26" fmla="*/ 347226 h 386405"/>
                <a:gd name="connsiteX27" fmla="*/ 29384 w 319311"/>
                <a:gd name="connsiteY27" fmla="*/ 324208 h 386405"/>
                <a:gd name="connsiteX28" fmla="*/ 21549 w 319311"/>
                <a:gd name="connsiteY28" fmla="*/ 305109 h 386405"/>
                <a:gd name="connsiteX29" fmla="*/ 0 w 319311"/>
                <a:gd name="connsiteY29" fmla="*/ 294334 h 386405"/>
                <a:gd name="connsiteX30" fmla="*/ 0 w 319311"/>
                <a:gd name="connsiteY30" fmla="*/ 269847 h 386405"/>
                <a:gd name="connsiteX31" fmla="*/ 21549 w 319311"/>
                <a:gd name="connsiteY31" fmla="*/ 259073 h 386405"/>
                <a:gd name="connsiteX32" fmla="*/ 29384 w 319311"/>
                <a:gd name="connsiteY32" fmla="*/ 239973 h 386405"/>
                <a:gd name="connsiteX33" fmla="*/ 22038 w 319311"/>
                <a:gd name="connsiteY33" fmla="*/ 216955 h 386405"/>
                <a:gd name="connsiteX34" fmla="*/ 39179 w 319311"/>
                <a:gd name="connsiteY34" fmla="*/ 199815 h 386405"/>
                <a:gd name="connsiteX35" fmla="*/ 62197 w 319311"/>
                <a:gd name="connsiteY35" fmla="*/ 207650 h 386405"/>
                <a:gd name="connsiteX36" fmla="*/ 81297 w 319311"/>
                <a:gd name="connsiteY36" fmla="*/ 199815 h 386405"/>
                <a:gd name="connsiteX37" fmla="*/ 214997 w 319311"/>
                <a:gd name="connsiteY37" fmla="*/ 67584 h 386405"/>
                <a:gd name="connsiteX38" fmla="*/ 178266 w 319311"/>
                <a:gd name="connsiteY38" fmla="*/ 104315 h 386405"/>
                <a:gd name="connsiteX39" fmla="*/ 214997 w 319311"/>
                <a:gd name="connsiteY39" fmla="*/ 141045 h 386405"/>
                <a:gd name="connsiteX40" fmla="*/ 251727 w 319311"/>
                <a:gd name="connsiteY40" fmla="*/ 104315 h 386405"/>
                <a:gd name="connsiteX41" fmla="*/ 214997 w 319311"/>
                <a:gd name="connsiteY41" fmla="*/ 67584 h 386405"/>
                <a:gd name="connsiteX42" fmla="*/ 202753 w 319311"/>
                <a:gd name="connsiteY42" fmla="*/ 0 h 386405"/>
                <a:gd name="connsiteX43" fmla="*/ 227240 w 319311"/>
                <a:gd name="connsiteY43" fmla="*/ 0 h 386405"/>
                <a:gd name="connsiteX44" fmla="*/ 238014 w 319311"/>
                <a:gd name="connsiteY44" fmla="*/ 21549 h 386405"/>
                <a:gd name="connsiteX45" fmla="*/ 257114 w 319311"/>
                <a:gd name="connsiteY45" fmla="*/ 29384 h 386405"/>
                <a:gd name="connsiteX46" fmla="*/ 280132 w 319311"/>
                <a:gd name="connsiteY46" fmla="*/ 21549 h 386405"/>
                <a:gd name="connsiteX47" fmla="*/ 297763 w 319311"/>
                <a:gd name="connsiteY47" fmla="*/ 39179 h 386405"/>
                <a:gd name="connsiteX48" fmla="*/ 289927 w 319311"/>
                <a:gd name="connsiteY48" fmla="*/ 62197 h 386405"/>
                <a:gd name="connsiteX49" fmla="*/ 297763 w 319311"/>
                <a:gd name="connsiteY49" fmla="*/ 81297 h 386405"/>
                <a:gd name="connsiteX50" fmla="*/ 319311 w 319311"/>
                <a:gd name="connsiteY50" fmla="*/ 92071 h 386405"/>
                <a:gd name="connsiteX51" fmla="*/ 319311 w 319311"/>
                <a:gd name="connsiteY51" fmla="*/ 116558 h 386405"/>
                <a:gd name="connsiteX52" fmla="*/ 297763 w 319311"/>
                <a:gd name="connsiteY52" fmla="*/ 127332 h 386405"/>
                <a:gd name="connsiteX53" fmla="*/ 289437 w 319311"/>
                <a:gd name="connsiteY53" fmla="*/ 146432 h 386405"/>
                <a:gd name="connsiteX54" fmla="*/ 297273 w 319311"/>
                <a:gd name="connsiteY54" fmla="*/ 169450 h 386405"/>
                <a:gd name="connsiteX55" fmla="*/ 279642 w 319311"/>
                <a:gd name="connsiteY55" fmla="*/ 186591 h 386405"/>
                <a:gd name="connsiteX56" fmla="*/ 256624 w 319311"/>
                <a:gd name="connsiteY56" fmla="*/ 178755 h 386405"/>
                <a:gd name="connsiteX57" fmla="*/ 237525 w 319311"/>
                <a:gd name="connsiteY57" fmla="*/ 186591 h 386405"/>
                <a:gd name="connsiteX58" fmla="*/ 226750 w 319311"/>
                <a:gd name="connsiteY58" fmla="*/ 208139 h 386405"/>
                <a:gd name="connsiteX59" fmla="*/ 202263 w 319311"/>
                <a:gd name="connsiteY59" fmla="*/ 208139 h 386405"/>
                <a:gd name="connsiteX60" fmla="*/ 191489 w 319311"/>
                <a:gd name="connsiteY60" fmla="*/ 186591 h 386405"/>
                <a:gd name="connsiteX61" fmla="*/ 172389 w 319311"/>
                <a:gd name="connsiteY61" fmla="*/ 178755 h 386405"/>
                <a:gd name="connsiteX62" fmla="*/ 149371 w 319311"/>
                <a:gd name="connsiteY62" fmla="*/ 186591 h 386405"/>
                <a:gd name="connsiteX63" fmla="*/ 132231 w 319311"/>
                <a:gd name="connsiteY63" fmla="*/ 169450 h 386405"/>
                <a:gd name="connsiteX64" fmla="*/ 140066 w 319311"/>
                <a:gd name="connsiteY64" fmla="*/ 146432 h 386405"/>
                <a:gd name="connsiteX65" fmla="*/ 132231 w 319311"/>
                <a:gd name="connsiteY65" fmla="*/ 127332 h 386405"/>
                <a:gd name="connsiteX66" fmla="*/ 110682 w 319311"/>
                <a:gd name="connsiteY66" fmla="*/ 116558 h 386405"/>
                <a:gd name="connsiteX67" fmla="*/ 110682 w 319311"/>
                <a:gd name="connsiteY67" fmla="*/ 92071 h 386405"/>
                <a:gd name="connsiteX68" fmla="*/ 132231 w 319311"/>
                <a:gd name="connsiteY68" fmla="*/ 81297 h 386405"/>
                <a:gd name="connsiteX69" fmla="*/ 140066 w 319311"/>
                <a:gd name="connsiteY69" fmla="*/ 62197 h 386405"/>
                <a:gd name="connsiteX70" fmla="*/ 132231 w 319311"/>
                <a:gd name="connsiteY70" fmla="*/ 39179 h 386405"/>
                <a:gd name="connsiteX71" fmla="*/ 149861 w 319311"/>
                <a:gd name="connsiteY71" fmla="*/ 21549 h 386405"/>
                <a:gd name="connsiteX72" fmla="*/ 172879 w 319311"/>
                <a:gd name="connsiteY72" fmla="*/ 29384 h 386405"/>
                <a:gd name="connsiteX73" fmla="*/ 191979 w 319311"/>
                <a:gd name="connsiteY73" fmla="*/ 21549 h 3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9311" h="386405">
                  <a:moveTo>
                    <a:pt x="104315" y="245850"/>
                  </a:moveTo>
                  <a:cubicBezTo>
                    <a:pt x="84235" y="245850"/>
                    <a:pt x="67584" y="262011"/>
                    <a:pt x="67584" y="282581"/>
                  </a:cubicBezTo>
                  <a:cubicBezTo>
                    <a:pt x="67584" y="302660"/>
                    <a:pt x="83745" y="319311"/>
                    <a:pt x="104315" y="319311"/>
                  </a:cubicBezTo>
                  <a:cubicBezTo>
                    <a:pt x="124884" y="319311"/>
                    <a:pt x="141045" y="302660"/>
                    <a:pt x="141045" y="282581"/>
                  </a:cubicBezTo>
                  <a:cubicBezTo>
                    <a:pt x="141045" y="262501"/>
                    <a:pt x="124884" y="245850"/>
                    <a:pt x="104315" y="245850"/>
                  </a:cubicBezTo>
                  <a:close/>
                  <a:moveTo>
                    <a:pt x="92071" y="178266"/>
                  </a:moveTo>
                  <a:lnTo>
                    <a:pt x="116558" y="178266"/>
                  </a:lnTo>
                  <a:lnTo>
                    <a:pt x="127332" y="199815"/>
                  </a:lnTo>
                  <a:cubicBezTo>
                    <a:pt x="133699" y="201773"/>
                    <a:pt x="140555" y="204222"/>
                    <a:pt x="146432" y="207650"/>
                  </a:cubicBezTo>
                  <a:lnTo>
                    <a:pt x="169450" y="199815"/>
                  </a:lnTo>
                  <a:lnTo>
                    <a:pt x="187081" y="217445"/>
                  </a:lnTo>
                  <a:lnTo>
                    <a:pt x="179245" y="240463"/>
                  </a:lnTo>
                  <a:cubicBezTo>
                    <a:pt x="182673" y="246340"/>
                    <a:pt x="185122" y="252706"/>
                    <a:pt x="187081" y="259563"/>
                  </a:cubicBezTo>
                  <a:lnTo>
                    <a:pt x="208629" y="270337"/>
                  </a:lnTo>
                  <a:lnTo>
                    <a:pt x="208629" y="294824"/>
                  </a:lnTo>
                  <a:lnTo>
                    <a:pt x="187081" y="305598"/>
                  </a:lnTo>
                  <a:cubicBezTo>
                    <a:pt x="185122" y="312455"/>
                    <a:pt x="182673" y="318821"/>
                    <a:pt x="179245" y="324698"/>
                  </a:cubicBezTo>
                  <a:lnTo>
                    <a:pt x="186591" y="347226"/>
                  </a:lnTo>
                  <a:lnTo>
                    <a:pt x="169450" y="364857"/>
                  </a:lnTo>
                  <a:lnTo>
                    <a:pt x="146432" y="357021"/>
                  </a:lnTo>
                  <a:cubicBezTo>
                    <a:pt x="140555" y="360449"/>
                    <a:pt x="134189" y="362898"/>
                    <a:pt x="127332" y="364857"/>
                  </a:cubicBezTo>
                  <a:lnTo>
                    <a:pt x="116558" y="386405"/>
                  </a:lnTo>
                  <a:lnTo>
                    <a:pt x="92071" y="386405"/>
                  </a:lnTo>
                  <a:lnTo>
                    <a:pt x="81297" y="364857"/>
                  </a:lnTo>
                  <a:cubicBezTo>
                    <a:pt x="74440" y="362898"/>
                    <a:pt x="68074" y="360449"/>
                    <a:pt x="62197" y="357021"/>
                  </a:cubicBezTo>
                  <a:lnTo>
                    <a:pt x="39179" y="364367"/>
                  </a:lnTo>
                  <a:lnTo>
                    <a:pt x="22038" y="347226"/>
                  </a:lnTo>
                  <a:lnTo>
                    <a:pt x="29384" y="324208"/>
                  </a:lnTo>
                  <a:cubicBezTo>
                    <a:pt x="25956" y="318332"/>
                    <a:pt x="23508" y="311965"/>
                    <a:pt x="21549" y="305109"/>
                  </a:cubicBezTo>
                  <a:lnTo>
                    <a:pt x="0" y="294334"/>
                  </a:lnTo>
                  <a:lnTo>
                    <a:pt x="0" y="269847"/>
                  </a:lnTo>
                  <a:lnTo>
                    <a:pt x="21549" y="259073"/>
                  </a:lnTo>
                  <a:cubicBezTo>
                    <a:pt x="23508" y="252706"/>
                    <a:pt x="25956" y="245850"/>
                    <a:pt x="29384" y="239973"/>
                  </a:cubicBezTo>
                  <a:lnTo>
                    <a:pt x="22038" y="216955"/>
                  </a:lnTo>
                  <a:lnTo>
                    <a:pt x="39179" y="199815"/>
                  </a:lnTo>
                  <a:lnTo>
                    <a:pt x="62197" y="207650"/>
                  </a:lnTo>
                  <a:cubicBezTo>
                    <a:pt x="68074" y="204222"/>
                    <a:pt x="74440" y="201773"/>
                    <a:pt x="81297" y="199815"/>
                  </a:cubicBezTo>
                  <a:close/>
                  <a:moveTo>
                    <a:pt x="214997" y="67584"/>
                  </a:moveTo>
                  <a:cubicBezTo>
                    <a:pt x="194917" y="67584"/>
                    <a:pt x="178266" y="84235"/>
                    <a:pt x="178266" y="104315"/>
                  </a:cubicBezTo>
                  <a:cubicBezTo>
                    <a:pt x="178266" y="124394"/>
                    <a:pt x="194427" y="141045"/>
                    <a:pt x="214997" y="141045"/>
                  </a:cubicBezTo>
                  <a:cubicBezTo>
                    <a:pt x="235076" y="141045"/>
                    <a:pt x="251727" y="124394"/>
                    <a:pt x="251727" y="104315"/>
                  </a:cubicBezTo>
                  <a:cubicBezTo>
                    <a:pt x="251727" y="84235"/>
                    <a:pt x="235566" y="67584"/>
                    <a:pt x="214997" y="67584"/>
                  </a:cubicBezTo>
                  <a:close/>
                  <a:moveTo>
                    <a:pt x="202753" y="0"/>
                  </a:moveTo>
                  <a:lnTo>
                    <a:pt x="227240" y="0"/>
                  </a:lnTo>
                  <a:lnTo>
                    <a:pt x="238014" y="21549"/>
                  </a:lnTo>
                  <a:cubicBezTo>
                    <a:pt x="244871" y="23508"/>
                    <a:pt x="251237" y="25956"/>
                    <a:pt x="257114" y="29384"/>
                  </a:cubicBezTo>
                  <a:lnTo>
                    <a:pt x="280132" y="21549"/>
                  </a:lnTo>
                  <a:lnTo>
                    <a:pt x="297763" y="39179"/>
                  </a:lnTo>
                  <a:lnTo>
                    <a:pt x="289927" y="62197"/>
                  </a:lnTo>
                  <a:cubicBezTo>
                    <a:pt x="293355" y="68074"/>
                    <a:pt x="295804" y="74440"/>
                    <a:pt x="297763" y="81297"/>
                  </a:cubicBezTo>
                  <a:lnTo>
                    <a:pt x="319311" y="92071"/>
                  </a:lnTo>
                  <a:lnTo>
                    <a:pt x="319311" y="116558"/>
                  </a:lnTo>
                  <a:lnTo>
                    <a:pt x="297763" y="127332"/>
                  </a:lnTo>
                  <a:cubicBezTo>
                    <a:pt x="295804" y="133699"/>
                    <a:pt x="292865" y="140555"/>
                    <a:pt x="289437" y="146432"/>
                  </a:cubicBezTo>
                  <a:lnTo>
                    <a:pt x="297273" y="169450"/>
                  </a:lnTo>
                  <a:lnTo>
                    <a:pt x="279642" y="186591"/>
                  </a:lnTo>
                  <a:lnTo>
                    <a:pt x="256624" y="178755"/>
                  </a:lnTo>
                  <a:cubicBezTo>
                    <a:pt x="250748" y="182183"/>
                    <a:pt x="244381" y="184632"/>
                    <a:pt x="237525" y="186591"/>
                  </a:cubicBezTo>
                  <a:lnTo>
                    <a:pt x="226750" y="208139"/>
                  </a:lnTo>
                  <a:lnTo>
                    <a:pt x="202263" y="208139"/>
                  </a:lnTo>
                  <a:lnTo>
                    <a:pt x="191489" y="186591"/>
                  </a:lnTo>
                  <a:cubicBezTo>
                    <a:pt x="184633" y="184632"/>
                    <a:pt x="178266" y="182183"/>
                    <a:pt x="172389" y="178755"/>
                  </a:cubicBezTo>
                  <a:lnTo>
                    <a:pt x="149371" y="186591"/>
                  </a:lnTo>
                  <a:lnTo>
                    <a:pt x="132231" y="169450"/>
                  </a:lnTo>
                  <a:lnTo>
                    <a:pt x="140066" y="146432"/>
                  </a:lnTo>
                  <a:cubicBezTo>
                    <a:pt x="136638" y="140555"/>
                    <a:pt x="134189" y="134189"/>
                    <a:pt x="132231" y="127332"/>
                  </a:cubicBezTo>
                  <a:lnTo>
                    <a:pt x="110682" y="116558"/>
                  </a:lnTo>
                  <a:lnTo>
                    <a:pt x="110682" y="92071"/>
                  </a:lnTo>
                  <a:lnTo>
                    <a:pt x="132231" y="81297"/>
                  </a:lnTo>
                  <a:cubicBezTo>
                    <a:pt x="134189" y="74440"/>
                    <a:pt x="136638" y="68074"/>
                    <a:pt x="140066" y="62197"/>
                  </a:cubicBezTo>
                  <a:lnTo>
                    <a:pt x="132231" y="39179"/>
                  </a:lnTo>
                  <a:lnTo>
                    <a:pt x="149861" y="21549"/>
                  </a:lnTo>
                  <a:lnTo>
                    <a:pt x="172879" y="29384"/>
                  </a:lnTo>
                  <a:cubicBezTo>
                    <a:pt x="178756" y="25956"/>
                    <a:pt x="185122" y="23508"/>
                    <a:pt x="191979" y="21549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E8710C-B197-B20A-D5ED-2ABC3331DFA5}"/>
                </a:ext>
              </a:extLst>
            </p:cNvPr>
            <p:cNvSpPr txBox="1"/>
            <p:nvPr/>
          </p:nvSpPr>
          <p:spPr>
            <a:xfrm>
              <a:off x="8547927" y="2791745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System Architecture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E2F47F-C67D-542E-2A53-5F5A00B08ACF}"/>
                </a:ext>
              </a:extLst>
            </p:cNvPr>
            <p:cNvSpPr txBox="1"/>
            <p:nvPr/>
          </p:nvSpPr>
          <p:spPr>
            <a:xfrm>
              <a:off x="8547925" y="3197424"/>
              <a:ext cx="2509595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Creating efficient, secure and maintainable system structures.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86E15-5E08-0F44-FBA5-D5BE72585793}"/>
                </a:ext>
              </a:extLst>
            </p:cNvPr>
            <p:cNvSpPr txBox="1"/>
            <p:nvPr/>
          </p:nvSpPr>
          <p:spPr>
            <a:xfrm>
              <a:off x="2099275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Problem Solving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3124A-3B77-FF6C-97EA-6B84734A368A}"/>
                </a:ext>
              </a:extLst>
            </p:cNvPr>
            <p:cNvSpPr txBox="1"/>
            <p:nvPr/>
          </p:nvSpPr>
          <p:spPr>
            <a:xfrm>
              <a:off x="2099274" y="5417053"/>
              <a:ext cx="2776932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Transforming challenges into creative, impactful digital solutions.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F38FB0-FF4E-91C5-DCE3-348D7A15F22B}"/>
                </a:ext>
              </a:extLst>
            </p:cNvPr>
            <p:cNvSpPr/>
            <p:nvPr/>
          </p:nvSpPr>
          <p:spPr>
            <a:xfrm>
              <a:off x="5324993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A3EDD3-62A1-DB5E-8808-4D61C42A7A04}"/>
                </a:ext>
              </a:extLst>
            </p:cNvPr>
            <p:cNvSpPr txBox="1"/>
            <p:nvPr/>
          </p:nvSpPr>
          <p:spPr>
            <a:xfrm>
              <a:off x="5323601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Agile Practices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63DB2-1626-8A92-73CD-B831C550A90F}"/>
                </a:ext>
              </a:extLst>
            </p:cNvPr>
            <p:cNvSpPr txBox="1"/>
            <p:nvPr/>
          </p:nvSpPr>
          <p:spPr>
            <a:xfrm>
              <a:off x="5323599" y="5417053"/>
              <a:ext cx="2846191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Delivering quality through agile and result-driven workflows.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044D02-8D2D-2555-70E8-0C5EA60A0DB6}"/>
                </a:ext>
              </a:extLst>
            </p:cNvPr>
            <p:cNvSpPr/>
            <p:nvPr/>
          </p:nvSpPr>
          <p:spPr>
            <a:xfrm>
              <a:off x="8547926" y="4192321"/>
              <a:ext cx="670119" cy="670119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outerShdw blurRad="508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DF0B04-5F3E-C6F5-29ED-B3848EA07486}"/>
                </a:ext>
              </a:extLst>
            </p:cNvPr>
            <p:cNvSpPr txBox="1"/>
            <p:nvPr/>
          </p:nvSpPr>
          <p:spPr>
            <a:xfrm>
              <a:off x="8547927" y="5011374"/>
              <a:ext cx="239792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 Medium" pitchFamily="2" charset="77"/>
                  <a:ea typeface="Inter SemiBold" panose="02000503000000020004" pitchFamily="2" charset="0"/>
                  <a:cs typeface="Poppins Medium" pitchFamily="2" charset="77"/>
                </a:rPr>
                <a:t>UI/UX Implementation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1C1766-8344-E5C3-97F6-916133B23036}"/>
                </a:ext>
              </a:extLst>
            </p:cNvPr>
            <p:cNvSpPr txBox="1"/>
            <p:nvPr/>
          </p:nvSpPr>
          <p:spPr>
            <a:xfrm>
              <a:off x="8547925" y="5417053"/>
              <a:ext cx="2776927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Blending design precision with usability for seamless experiences.</a:t>
              </a: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83D34D4-D353-7875-4554-394D2313DE99}"/>
                </a:ext>
              </a:extLst>
            </p:cNvPr>
            <p:cNvSpPr/>
            <p:nvPr/>
          </p:nvSpPr>
          <p:spPr>
            <a:xfrm>
              <a:off x="5417657" y="4381608"/>
              <a:ext cx="484790" cy="290535"/>
            </a:xfrm>
            <a:custGeom>
              <a:avLst/>
              <a:gdLst>
                <a:gd name="connsiteX0" fmla="*/ 253007 w 484790"/>
                <a:gd name="connsiteY0" fmla="*/ 237368 h 290535"/>
                <a:gd name="connsiteX1" fmla="*/ 254124 w 484790"/>
                <a:gd name="connsiteY1" fmla="*/ 253007 h 290535"/>
                <a:gd name="connsiteX2" fmla="*/ 232342 w 484790"/>
                <a:gd name="connsiteY2" fmla="*/ 278140 h 290535"/>
                <a:gd name="connsiteX3" fmla="*/ 225081 w 484790"/>
                <a:gd name="connsiteY3" fmla="*/ 282050 h 290535"/>
                <a:gd name="connsiteX4" fmla="*/ 216704 w 484790"/>
                <a:gd name="connsiteY4" fmla="*/ 279257 h 290535"/>
                <a:gd name="connsiteX5" fmla="*/ 215586 w 484790"/>
                <a:gd name="connsiteY5" fmla="*/ 263619 h 290535"/>
                <a:gd name="connsiteX6" fmla="*/ 237368 w 484790"/>
                <a:gd name="connsiteY6" fmla="*/ 238485 h 290535"/>
                <a:gd name="connsiteX7" fmla="*/ 253007 w 484790"/>
                <a:gd name="connsiteY7" fmla="*/ 237368 h 290535"/>
                <a:gd name="connsiteX8" fmla="*/ 214539 w 484790"/>
                <a:gd name="connsiteY8" fmla="*/ 212166 h 290535"/>
                <a:gd name="connsiteX9" fmla="*/ 224522 w 484790"/>
                <a:gd name="connsiteY9" fmla="*/ 215587 h 290535"/>
                <a:gd name="connsiteX10" fmla="*/ 225639 w 484790"/>
                <a:gd name="connsiteY10" fmla="*/ 235135 h 290535"/>
                <a:gd name="connsiteX11" fmla="*/ 199948 w 484790"/>
                <a:gd name="connsiteY11" fmla="*/ 264736 h 290535"/>
                <a:gd name="connsiteX12" fmla="*/ 191011 w 484790"/>
                <a:gd name="connsiteY12" fmla="*/ 269204 h 290535"/>
                <a:gd name="connsiteX13" fmla="*/ 180400 w 484790"/>
                <a:gd name="connsiteY13" fmla="*/ 265853 h 290535"/>
                <a:gd name="connsiteX14" fmla="*/ 179283 w 484790"/>
                <a:gd name="connsiteY14" fmla="*/ 246305 h 290535"/>
                <a:gd name="connsiteX15" fmla="*/ 204974 w 484790"/>
                <a:gd name="connsiteY15" fmla="*/ 216704 h 290535"/>
                <a:gd name="connsiteX16" fmla="*/ 214539 w 484790"/>
                <a:gd name="connsiteY16" fmla="*/ 212166 h 290535"/>
                <a:gd name="connsiteX17" fmla="*/ 179074 w 484790"/>
                <a:gd name="connsiteY17" fmla="*/ 185916 h 290535"/>
                <a:gd name="connsiteX18" fmla="*/ 191012 w 484790"/>
                <a:gd name="connsiteY18" fmla="*/ 189895 h 290535"/>
                <a:gd name="connsiteX19" fmla="*/ 192688 w 484790"/>
                <a:gd name="connsiteY19" fmla="*/ 213353 h 290535"/>
                <a:gd name="connsiteX20" fmla="*/ 166996 w 484790"/>
                <a:gd name="connsiteY20" fmla="*/ 242954 h 290535"/>
                <a:gd name="connsiteX21" fmla="*/ 155826 w 484790"/>
                <a:gd name="connsiteY21" fmla="*/ 248539 h 290535"/>
                <a:gd name="connsiteX22" fmla="*/ 143539 w 484790"/>
                <a:gd name="connsiteY22" fmla="*/ 244629 h 290535"/>
                <a:gd name="connsiteX23" fmla="*/ 141863 w 484790"/>
                <a:gd name="connsiteY23" fmla="*/ 221172 h 290535"/>
                <a:gd name="connsiteX24" fmla="*/ 167555 w 484790"/>
                <a:gd name="connsiteY24" fmla="*/ 191571 h 290535"/>
                <a:gd name="connsiteX25" fmla="*/ 179074 w 484790"/>
                <a:gd name="connsiteY25" fmla="*/ 185916 h 290535"/>
                <a:gd name="connsiteX26" fmla="*/ 142212 w 484790"/>
                <a:gd name="connsiteY26" fmla="*/ 161341 h 290535"/>
                <a:gd name="connsiteX27" fmla="*/ 154150 w 484790"/>
                <a:gd name="connsiteY27" fmla="*/ 165320 h 290535"/>
                <a:gd name="connsiteX28" fmla="*/ 155825 w 484790"/>
                <a:gd name="connsiteY28" fmla="*/ 188778 h 290535"/>
                <a:gd name="connsiteX29" fmla="*/ 126224 w 484790"/>
                <a:gd name="connsiteY29" fmla="*/ 222288 h 290535"/>
                <a:gd name="connsiteX30" fmla="*/ 115054 w 484790"/>
                <a:gd name="connsiteY30" fmla="*/ 227874 h 290535"/>
                <a:gd name="connsiteX31" fmla="*/ 102767 w 484790"/>
                <a:gd name="connsiteY31" fmla="*/ 223964 h 290535"/>
                <a:gd name="connsiteX32" fmla="*/ 101091 w 484790"/>
                <a:gd name="connsiteY32" fmla="*/ 200506 h 290535"/>
                <a:gd name="connsiteX33" fmla="*/ 130692 w 484790"/>
                <a:gd name="connsiteY33" fmla="*/ 166996 h 290535"/>
                <a:gd name="connsiteX34" fmla="*/ 142212 w 484790"/>
                <a:gd name="connsiteY34" fmla="*/ 161341 h 290535"/>
                <a:gd name="connsiteX35" fmla="*/ 117288 w 484790"/>
                <a:gd name="connsiteY35" fmla="*/ 50266 h 290535"/>
                <a:gd name="connsiteX36" fmla="*/ 210001 w 484790"/>
                <a:gd name="connsiteY36" fmla="*/ 56968 h 290535"/>
                <a:gd name="connsiteX37" fmla="*/ 177049 w 484790"/>
                <a:gd name="connsiteY37" fmla="*/ 94947 h 290535"/>
                <a:gd name="connsiteX38" fmla="*/ 180400 w 484790"/>
                <a:gd name="connsiteY38" fmla="*/ 142421 h 290535"/>
                <a:gd name="connsiteX39" fmla="*/ 202182 w 484790"/>
                <a:gd name="connsiteY39" fmla="*/ 150798 h 290535"/>
                <a:gd name="connsiteX40" fmla="*/ 204974 w 484790"/>
                <a:gd name="connsiteY40" fmla="*/ 150798 h 290535"/>
                <a:gd name="connsiteX41" fmla="*/ 227315 w 484790"/>
                <a:gd name="connsiteY41" fmla="*/ 139628 h 290535"/>
                <a:gd name="connsiteX42" fmla="*/ 265852 w 484790"/>
                <a:gd name="connsiteY42" fmla="*/ 95506 h 290535"/>
                <a:gd name="connsiteX43" fmla="*/ 271996 w 484790"/>
                <a:gd name="connsiteY43" fmla="*/ 101091 h 290535"/>
                <a:gd name="connsiteX44" fmla="*/ 361917 w 484790"/>
                <a:gd name="connsiteY44" fmla="*/ 178166 h 290535"/>
                <a:gd name="connsiteX45" fmla="*/ 368060 w 484790"/>
                <a:gd name="connsiteY45" fmla="*/ 193245 h 290535"/>
                <a:gd name="connsiteX46" fmla="*/ 347954 w 484790"/>
                <a:gd name="connsiteY46" fmla="*/ 217262 h 290535"/>
                <a:gd name="connsiteX47" fmla="*/ 336225 w 484790"/>
                <a:gd name="connsiteY47" fmla="*/ 215028 h 290535"/>
                <a:gd name="connsiteX48" fmla="*/ 336784 w 484790"/>
                <a:gd name="connsiteY48" fmla="*/ 218379 h 290535"/>
                <a:gd name="connsiteX49" fmla="*/ 316677 w 484790"/>
                <a:gd name="connsiteY49" fmla="*/ 242395 h 290535"/>
                <a:gd name="connsiteX50" fmla="*/ 311092 w 484790"/>
                <a:gd name="connsiteY50" fmla="*/ 241836 h 290535"/>
                <a:gd name="connsiteX51" fmla="*/ 311092 w 484790"/>
                <a:gd name="connsiteY51" fmla="*/ 242395 h 290535"/>
                <a:gd name="connsiteX52" fmla="*/ 290985 w 484790"/>
                <a:gd name="connsiteY52" fmla="*/ 266411 h 290535"/>
                <a:gd name="connsiteX53" fmla="*/ 285400 w 484790"/>
                <a:gd name="connsiteY53" fmla="*/ 265852 h 290535"/>
                <a:gd name="connsiteX54" fmla="*/ 285400 w 484790"/>
                <a:gd name="connsiteY54" fmla="*/ 266411 h 290535"/>
                <a:gd name="connsiteX55" fmla="*/ 265294 w 484790"/>
                <a:gd name="connsiteY55" fmla="*/ 290427 h 290535"/>
                <a:gd name="connsiteX56" fmla="*/ 251889 w 484790"/>
                <a:gd name="connsiteY56" fmla="*/ 287076 h 290535"/>
                <a:gd name="connsiteX57" fmla="*/ 244070 w 484790"/>
                <a:gd name="connsiteY57" fmla="*/ 280932 h 290535"/>
                <a:gd name="connsiteX58" fmla="*/ 263060 w 484790"/>
                <a:gd name="connsiteY58" fmla="*/ 259150 h 290535"/>
                <a:gd name="connsiteX59" fmla="*/ 268645 w 484790"/>
                <a:gd name="connsiteY59" fmla="*/ 242953 h 290535"/>
                <a:gd name="connsiteX60" fmla="*/ 260826 w 484790"/>
                <a:gd name="connsiteY60" fmla="*/ 227873 h 290535"/>
                <a:gd name="connsiteX61" fmla="*/ 246304 w 484790"/>
                <a:gd name="connsiteY61" fmla="*/ 222288 h 290535"/>
                <a:gd name="connsiteX62" fmla="*/ 240161 w 484790"/>
                <a:gd name="connsiteY62" fmla="*/ 223405 h 290535"/>
                <a:gd name="connsiteX63" fmla="*/ 231783 w 484790"/>
                <a:gd name="connsiteY63" fmla="*/ 206091 h 290535"/>
                <a:gd name="connsiteX64" fmla="*/ 215028 w 484790"/>
                <a:gd name="connsiteY64" fmla="*/ 199948 h 290535"/>
                <a:gd name="connsiteX65" fmla="*/ 207767 w 484790"/>
                <a:gd name="connsiteY65" fmla="*/ 201065 h 290535"/>
                <a:gd name="connsiteX66" fmla="*/ 198272 w 484790"/>
                <a:gd name="connsiteY66" fmla="*/ 180400 h 290535"/>
                <a:gd name="connsiteX67" fmla="*/ 179841 w 484790"/>
                <a:gd name="connsiteY67" fmla="*/ 173697 h 290535"/>
                <a:gd name="connsiteX68" fmla="*/ 170346 w 484790"/>
                <a:gd name="connsiteY68" fmla="*/ 175373 h 290535"/>
                <a:gd name="connsiteX69" fmla="*/ 160852 w 484790"/>
                <a:gd name="connsiteY69" fmla="*/ 155267 h 290535"/>
                <a:gd name="connsiteX70" fmla="*/ 142421 w 484790"/>
                <a:gd name="connsiteY70" fmla="*/ 148564 h 290535"/>
                <a:gd name="connsiteX71" fmla="*/ 121197 w 484790"/>
                <a:gd name="connsiteY71" fmla="*/ 158059 h 290535"/>
                <a:gd name="connsiteX72" fmla="*/ 106676 w 484790"/>
                <a:gd name="connsiteY72" fmla="*/ 174815 h 290535"/>
                <a:gd name="connsiteX73" fmla="*/ 68697 w 484790"/>
                <a:gd name="connsiteY73" fmla="*/ 130692 h 290535"/>
                <a:gd name="connsiteX74" fmla="*/ 247980 w 484790"/>
                <a:gd name="connsiteY74" fmla="*/ 45239 h 290535"/>
                <a:gd name="connsiteX75" fmla="*/ 250773 w 484790"/>
                <a:gd name="connsiteY75" fmla="*/ 45798 h 290535"/>
                <a:gd name="connsiteX76" fmla="*/ 368060 w 484790"/>
                <a:gd name="connsiteY76" fmla="*/ 52500 h 290535"/>
                <a:gd name="connsiteX77" fmla="*/ 415534 w 484790"/>
                <a:gd name="connsiteY77" fmla="*/ 130133 h 290535"/>
                <a:gd name="connsiteX78" fmla="*/ 375321 w 484790"/>
                <a:gd name="connsiteY78" fmla="*/ 176490 h 290535"/>
                <a:gd name="connsiteX79" fmla="*/ 369177 w 484790"/>
                <a:gd name="connsiteY79" fmla="*/ 169229 h 290535"/>
                <a:gd name="connsiteX80" fmla="*/ 264735 w 484790"/>
                <a:gd name="connsiteY80" fmla="*/ 79309 h 290535"/>
                <a:gd name="connsiteX81" fmla="*/ 218937 w 484790"/>
                <a:gd name="connsiteY81" fmla="*/ 131809 h 290535"/>
                <a:gd name="connsiteX82" fmla="*/ 203857 w 484790"/>
                <a:gd name="connsiteY82" fmla="*/ 139628 h 290535"/>
                <a:gd name="connsiteX83" fmla="*/ 187102 w 484790"/>
                <a:gd name="connsiteY83" fmla="*/ 134043 h 290535"/>
                <a:gd name="connsiteX84" fmla="*/ 184868 w 484790"/>
                <a:gd name="connsiteY84" fmla="*/ 102766 h 290535"/>
                <a:gd name="connsiteX85" fmla="*/ 228990 w 484790"/>
                <a:gd name="connsiteY85" fmla="*/ 52500 h 290535"/>
                <a:gd name="connsiteX86" fmla="*/ 247980 w 484790"/>
                <a:gd name="connsiteY86" fmla="*/ 45239 h 290535"/>
                <a:gd name="connsiteX87" fmla="*/ 421678 w 484790"/>
                <a:gd name="connsiteY87" fmla="*/ 0 h 290535"/>
                <a:gd name="connsiteX88" fmla="*/ 484790 w 484790"/>
                <a:gd name="connsiteY88" fmla="*/ 105001 h 290535"/>
                <a:gd name="connsiteX89" fmla="*/ 441784 w 484790"/>
                <a:gd name="connsiteY89" fmla="*/ 131251 h 290535"/>
                <a:gd name="connsiteX90" fmla="*/ 426704 w 484790"/>
                <a:gd name="connsiteY90" fmla="*/ 127341 h 290535"/>
                <a:gd name="connsiteX91" fmla="*/ 374762 w 484790"/>
                <a:gd name="connsiteY91" fmla="*/ 41330 h 290535"/>
                <a:gd name="connsiteX92" fmla="*/ 378672 w 484790"/>
                <a:gd name="connsiteY92" fmla="*/ 26250 h 290535"/>
                <a:gd name="connsiteX93" fmla="*/ 63671 w 484790"/>
                <a:gd name="connsiteY93" fmla="*/ 0 h 290535"/>
                <a:gd name="connsiteX94" fmla="*/ 106118 w 484790"/>
                <a:gd name="connsiteY94" fmla="*/ 26250 h 290535"/>
                <a:gd name="connsiteX95" fmla="*/ 110027 w 484790"/>
                <a:gd name="connsiteY95" fmla="*/ 41330 h 290535"/>
                <a:gd name="connsiteX96" fmla="*/ 58085 w 484790"/>
                <a:gd name="connsiteY96" fmla="*/ 127341 h 290535"/>
                <a:gd name="connsiteX97" fmla="*/ 43006 w 484790"/>
                <a:gd name="connsiteY97" fmla="*/ 131251 h 290535"/>
                <a:gd name="connsiteX98" fmla="*/ 0 w 484790"/>
                <a:gd name="connsiteY98" fmla="*/ 105001 h 2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84790" h="290535">
                  <a:moveTo>
                    <a:pt x="253007" y="237368"/>
                  </a:moveTo>
                  <a:cubicBezTo>
                    <a:pt x="257475" y="241278"/>
                    <a:pt x="258034" y="248539"/>
                    <a:pt x="254124" y="253007"/>
                  </a:cubicBezTo>
                  <a:lnTo>
                    <a:pt x="232342" y="278140"/>
                  </a:lnTo>
                  <a:cubicBezTo>
                    <a:pt x="230666" y="280374"/>
                    <a:pt x="227874" y="281491"/>
                    <a:pt x="225081" y="282050"/>
                  </a:cubicBezTo>
                  <a:cubicBezTo>
                    <a:pt x="222289" y="282050"/>
                    <a:pt x="218938" y="281491"/>
                    <a:pt x="216704" y="279257"/>
                  </a:cubicBezTo>
                  <a:cubicBezTo>
                    <a:pt x="212235" y="275347"/>
                    <a:pt x="211677" y="268087"/>
                    <a:pt x="215586" y="263619"/>
                  </a:cubicBezTo>
                  <a:lnTo>
                    <a:pt x="237368" y="238485"/>
                  </a:lnTo>
                  <a:cubicBezTo>
                    <a:pt x="241278" y="234017"/>
                    <a:pt x="248539" y="233459"/>
                    <a:pt x="253007" y="237368"/>
                  </a:cubicBezTo>
                  <a:close/>
                  <a:moveTo>
                    <a:pt x="214539" y="212166"/>
                  </a:moveTo>
                  <a:cubicBezTo>
                    <a:pt x="218100" y="211957"/>
                    <a:pt x="221730" y="213074"/>
                    <a:pt x="224522" y="215587"/>
                  </a:cubicBezTo>
                  <a:cubicBezTo>
                    <a:pt x="230107" y="220613"/>
                    <a:pt x="230666" y="229550"/>
                    <a:pt x="225639" y="235135"/>
                  </a:cubicBezTo>
                  <a:lnTo>
                    <a:pt x="199948" y="264736"/>
                  </a:lnTo>
                  <a:cubicBezTo>
                    <a:pt x="197714" y="267528"/>
                    <a:pt x="194363" y="269204"/>
                    <a:pt x="191011" y="269204"/>
                  </a:cubicBezTo>
                  <a:cubicBezTo>
                    <a:pt x="187102" y="269762"/>
                    <a:pt x="183751" y="268645"/>
                    <a:pt x="180400" y="265853"/>
                  </a:cubicBezTo>
                  <a:cubicBezTo>
                    <a:pt x="174815" y="260826"/>
                    <a:pt x="174256" y="251890"/>
                    <a:pt x="179283" y="246305"/>
                  </a:cubicBezTo>
                  <a:lnTo>
                    <a:pt x="204974" y="216704"/>
                  </a:lnTo>
                  <a:cubicBezTo>
                    <a:pt x="207488" y="213912"/>
                    <a:pt x="210979" y="212376"/>
                    <a:pt x="214539" y="212166"/>
                  </a:cubicBezTo>
                  <a:close/>
                  <a:moveTo>
                    <a:pt x="179074" y="185916"/>
                  </a:moveTo>
                  <a:cubicBezTo>
                    <a:pt x="183333" y="185567"/>
                    <a:pt x="187661" y="186823"/>
                    <a:pt x="191012" y="189895"/>
                  </a:cubicBezTo>
                  <a:cubicBezTo>
                    <a:pt x="197714" y="196039"/>
                    <a:pt x="198831" y="206650"/>
                    <a:pt x="192688" y="213353"/>
                  </a:cubicBezTo>
                  <a:lnTo>
                    <a:pt x="166996" y="242954"/>
                  </a:lnTo>
                  <a:cubicBezTo>
                    <a:pt x="164204" y="246305"/>
                    <a:pt x="159735" y="248539"/>
                    <a:pt x="155826" y="248539"/>
                  </a:cubicBezTo>
                  <a:cubicBezTo>
                    <a:pt x="151358" y="249097"/>
                    <a:pt x="146890" y="247422"/>
                    <a:pt x="143539" y="244629"/>
                  </a:cubicBezTo>
                  <a:cubicBezTo>
                    <a:pt x="136836" y="238486"/>
                    <a:pt x="135719" y="227874"/>
                    <a:pt x="141863" y="221172"/>
                  </a:cubicBezTo>
                  <a:lnTo>
                    <a:pt x="167555" y="191571"/>
                  </a:lnTo>
                  <a:cubicBezTo>
                    <a:pt x="170626" y="188220"/>
                    <a:pt x="174815" y="186265"/>
                    <a:pt x="179074" y="185916"/>
                  </a:cubicBezTo>
                  <a:close/>
                  <a:moveTo>
                    <a:pt x="142212" y="161341"/>
                  </a:moveTo>
                  <a:cubicBezTo>
                    <a:pt x="146470" y="160992"/>
                    <a:pt x="150799" y="162248"/>
                    <a:pt x="154150" y="165320"/>
                  </a:cubicBezTo>
                  <a:cubicBezTo>
                    <a:pt x="160852" y="171464"/>
                    <a:pt x="161969" y="182075"/>
                    <a:pt x="155825" y="188778"/>
                  </a:cubicBezTo>
                  <a:lnTo>
                    <a:pt x="126224" y="222288"/>
                  </a:lnTo>
                  <a:cubicBezTo>
                    <a:pt x="122873" y="225640"/>
                    <a:pt x="118963" y="227315"/>
                    <a:pt x="115054" y="227874"/>
                  </a:cubicBezTo>
                  <a:cubicBezTo>
                    <a:pt x="110586" y="228432"/>
                    <a:pt x="106118" y="226757"/>
                    <a:pt x="102767" y="223964"/>
                  </a:cubicBezTo>
                  <a:cubicBezTo>
                    <a:pt x="96064" y="217820"/>
                    <a:pt x="94947" y="207209"/>
                    <a:pt x="101091" y="200506"/>
                  </a:cubicBezTo>
                  <a:lnTo>
                    <a:pt x="130692" y="166996"/>
                  </a:lnTo>
                  <a:cubicBezTo>
                    <a:pt x="133764" y="163645"/>
                    <a:pt x="137953" y="161690"/>
                    <a:pt x="142212" y="161341"/>
                  </a:cubicBezTo>
                  <a:close/>
                  <a:moveTo>
                    <a:pt x="117288" y="50266"/>
                  </a:moveTo>
                  <a:cubicBezTo>
                    <a:pt x="151357" y="67021"/>
                    <a:pt x="184309" y="53617"/>
                    <a:pt x="210001" y="56968"/>
                  </a:cubicBezTo>
                  <a:lnTo>
                    <a:pt x="177049" y="94947"/>
                  </a:lnTo>
                  <a:cubicBezTo>
                    <a:pt x="165320" y="108910"/>
                    <a:pt x="166437" y="130133"/>
                    <a:pt x="180400" y="142421"/>
                  </a:cubicBezTo>
                  <a:cubicBezTo>
                    <a:pt x="185985" y="148006"/>
                    <a:pt x="193804" y="150798"/>
                    <a:pt x="202182" y="150798"/>
                  </a:cubicBezTo>
                  <a:cubicBezTo>
                    <a:pt x="202740" y="150798"/>
                    <a:pt x="203857" y="150798"/>
                    <a:pt x="204974" y="150798"/>
                  </a:cubicBezTo>
                  <a:cubicBezTo>
                    <a:pt x="213911" y="150240"/>
                    <a:pt x="221730" y="146330"/>
                    <a:pt x="227315" y="139628"/>
                  </a:cubicBezTo>
                  <a:lnTo>
                    <a:pt x="265852" y="95506"/>
                  </a:lnTo>
                  <a:lnTo>
                    <a:pt x="271996" y="101091"/>
                  </a:lnTo>
                  <a:lnTo>
                    <a:pt x="361917" y="178166"/>
                  </a:lnTo>
                  <a:cubicBezTo>
                    <a:pt x="365826" y="182075"/>
                    <a:pt x="368619" y="187102"/>
                    <a:pt x="368060" y="193245"/>
                  </a:cubicBezTo>
                  <a:cubicBezTo>
                    <a:pt x="369177" y="205533"/>
                    <a:pt x="360241" y="216145"/>
                    <a:pt x="347954" y="217262"/>
                  </a:cubicBezTo>
                  <a:cubicBezTo>
                    <a:pt x="343486" y="217820"/>
                    <a:pt x="339576" y="216703"/>
                    <a:pt x="336225" y="215028"/>
                  </a:cubicBezTo>
                  <a:cubicBezTo>
                    <a:pt x="336225" y="216145"/>
                    <a:pt x="336784" y="217262"/>
                    <a:pt x="336784" y="218379"/>
                  </a:cubicBezTo>
                  <a:cubicBezTo>
                    <a:pt x="337901" y="230666"/>
                    <a:pt x="328964" y="241278"/>
                    <a:pt x="316677" y="242395"/>
                  </a:cubicBezTo>
                  <a:cubicBezTo>
                    <a:pt x="315001" y="242395"/>
                    <a:pt x="312767" y="242395"/>
                    <a:pt x="311092" y="241836"/>
                  </a:cubicBezTo>
                  <a:cubicBezTo>
                    <a:pt x="311092" y="241836"/>
                    <a:pt x="311092" y="242395"/>
                    <a:pt x="311092" y="242395"/>
                  </a:cubicBezTo>
                  <a:cubicBezTo>
                    <a:pt x="312209" y="254682"/>
                    <a:pt x="303273" y="265294"/>
                    <a:pt x="290985" y="266411"/>
                  </a:cubicBezTo>
                  <a:cubicBezTo>
                    <a:pt x="289310" y="266411"/>
                    <a:pt x="287076" y="266411"/>
                    <a:pt x="285400" y="265852"/>
                  </a:cubicBezTo>
                  <a:cubicBezTo>
                    <a:pt x="285400" y="265852"/>
                    <a:pt x="285400" y="266411"/>
                    <a:pt x="285400" y="266411"/>
                  </a:cubicBezTo>
                  <a:cubicBezTo>
                    <a:pt x="286517" y="278698"/>
                    <a:pt x="277581" y="289310"/>
                    <a:pt x="265294" y="290427"/>
                  </a:cubicBezTo>
                  <a:cubicBezTo>
                    <a:pt x="260267" y="290985"/>
                    <a:pt x="255799" y="289310"/>
                    <a:pt x="251889" y="287076"/>
                  </a:cubicBezTo>
                  <a:lnTo>
                    <a:pt x="244070" y="280932"/>
                  </a:lnTo>
                  <a:lnTo>
                    <a:pt x="263060" y="259150"/>
                  </a:lnTo>
                  <a:cubicBezTo>
                    <a:pt x="266969" y="254682"/>
                    <a:pt x="269203" y="249097"/>
                    <a:pt x="268645" y="242953"/>
                  </a:cubicBezTo>
                  <a:cubicBezTo>
                    <a:pt x="268086" y="237368"/>
                    <a:pt x="265294" y="231783"/>
                    <a:pt x="260826" y="227873"/>
                  </a:cubicBezTo>
                  <a:cubicBezTo>
                    <a:pt x="256916" y="223964"/>
                    <a:pt x="251889" y="222288"/>
                    <a:pt x="246304" y="222288"/>
                  </a:cubicBezTo>
                  <a:cubicBezTo>
                    <a:pt x="244070" y="222288"/>
                    <a:pt x="241836" y="222847"/>
                    <a:pt x="240161" y="223405"/>
                  </a:cubicBezTo>
                  <a:cubicBezTo>
                    <a:pt x="239602" y="216703"/>
                    <a:pt x="236810" y="210559"/>
                    <a:pt x="231783" y="206091"/>
                  </a:cubicBezTo>
                  <a:cubicBezTo>
                    <a:pt x="226756" y="202182"/>
                    <a:pt x="221171" y="199948"/>
                    <a:pt x="215028" y="199948"/>
                  </a:cubicBezTo>
                  <a:cubicBezTo>
                    <a:pt x="212794" y="199948"/>
                    <a:pt x="210001" y="200506"/>
                    <a:pt x="207767" y="201065"/>
                  </a:cubicBezTo>
                  <a:cubicBezTo>
                    <a:pt x="207767" y="193245"/>
                    <a:pt x="204416" y="185985"/>
                    <a:pt x="198272" y="180400"/>
                  </a:cubicBezTo>
                  <a:cubicBezTo>
                    <a:pt x="193246" y="175932"/>
                    <a:pt x="186543" y="173697"/>
                    <a:pt x="179841" y="173697"/>
                  </a:cubicBezTo>
                  <a:cubicBezTo>
                    <a:pt x="176490" y="173697"/>
                    <a:pt x="173139" y="174256"/>
                    <a:pt x="170346" y="175373"/>
                  </a:cubicBezTo>
                  <a:cubicBezTo>
                    <a:pt x="169788" y="167554"/>
                    <a:pt x="166995" y="160293"/>
                    <a:pt x="160852" y="155267"/>
                  </a:cubicBezTo>
                  <a:cubicBezTo>
                    <a:pt x="155825" y="150798"/>
                    <a:pt x="149123" y="148564"/>
                    <a:pt x="142421" y="148564"/>
                  </a:cubicBezTo>
                  <a:cubicBezTo>
                    <a:pt x="134043" y="148564"/>
                    <a:pt x="126224" y="151915"/>
                    <a:pt x="121197" y="158059"/>
                  </a:cubicBezTo>
                  <a:lnTo>
                    <a:pt x="106676" y="174815"/>
                  </a:lnTo>
                  <a:lnTo>
                    <a:pt x="68697" y="130692"/>
                  </a:lnTo>
                  <a:close/>
                  <a:moveTo>
                    <a:pt x="247980" y="45239"/>
                  </a:moveTo>
                  <a:cubicBezTo>
                    <a:pt x="247980" y="45239"/>
                    <a:pt x="250214" y="45798"/>
                    <a:pt x="250773" y="45798"/>
                  </a:cubicBezTo>
                  <a:cubicBezTo>
                    <a:pt x="288193" y="53058"/>
                    <a:pt x="321704" y="69255"/>
                    <a:pt x="368060" y="52500"/>
                  </a:cubicBezTo>
                  <a:lnTo>
                    <a:pt x="415534" y="130133"/>
                  </a:lnTo>
                  <a:lnTo>
                    <a:pt x="375321" y="176490"/>
                  </a:lnTo>
                  <a:cubicBezTo>
                    <a:pt x="373087" y="173139"/>
                    <a:pt x="371970" y="172022"/>
                    <a:pt x="369177" y="169229"/>
                  </a:cubicBezTo>
                  <a:lnTo>
                    <a:pt x="264735" y="79309"/>
                  </a:lnTo>
                  <a:cubicBezTo>
                    <a:pt x="264735" y="79309"/>
                    <a:pt x="218937" y="131809"/>
                    <a:pt x="218937" y="131809"/>
                  </a:cubicBezTo>
                  <a:cubicBezTo>
                    <a:pt x="215028" y="136835"/>
                    <a:pt x="209443" y="139070"/>
                    <a:pt x="203857" y="139628"/>
                  </a:cubicBezTo>
                  <a:cubicBezTo>
                    <a:pt x="197714" y="140187"/>
                    <a:pt x="192129" y="137952"/>
                    <a:pt x="187102" y="134043"/>
                  </a:cubicBezTo>
                  <a:cubicBezTo>
                    <a:pt x="177607" y="126224"/>
                    <a:pt x="176490" y="112261"/>
                    <a:pt x="184868" y="102766"/>
                  </a:cubicBezTo>
                  <a:lnTo>
                    <a:pt x="228990" y="52500"/>
                  </a:lnTo>
                  <a:cubicBezTo>
                    <a:pt x="234017" y="46915"/>
                    <a:pt x="241278" y="44681"/>
                    <a:pt x="247980" y="45239"/>
                  </a:cubicBezTo>
                  <a:close/>
                  <a:moveTo>
                    <a:pt x="421678" y="0"/>
                  </a:moveTo>
                  <a:lnTo>
                    <a:pt x="484790" y="105001"/>
                  </a:lnTo>
                  <a:lnTo>
                    <a:pt x="441784" y="131251"/>
                  </a:lnTo>
                  <a:cubicBezTo>
                    <a:pt x="436757" y="134602"/>
                    <a:pt x="429497" y="132926"/>
                    <a:pt x="426704" y="127341"/>
                  </a:cubicBezTo>
                  <a:lnTo>
                    <a:pt x="374762" y="41330"/>
                  </a:lnTo>
                  <a:cubicBezTo>
                    <a:pt x="371411" y="36303"/>
                    <a:pt x="373087" y="29043"/>
                    <a:pt x="378672" y="26250"/>
                  </a:cubicBezTo>
                  <a:close/>
                  <a:moveTo>
                    <a:pt x="63671" y="0"/>
                  </a:moveTo>
                  <a:lnTo>
                    <a:pt x="106118" y="26250"/>
                  </a:lnTo>
                  <a:cubicBezTo>
                    <a:pt x="111703" y="29043"/>
                    <a:pt x="113378" y="36303"/>
                    <a:pt x="110027" y="41330"/>
                  </a:cubicBezTo>
                  <a:lnTo>
                    <a:pt x="58085" y="127341"/>
                  </a:lnTo>
                  <a:cubicBezTo>
                    <a:pt x="55293" y="132926"/>
                    <a:pt x="48032" y="134602"/>
                    <a:pt x="43006" y="131251"/>
                  </a:cubicBezTo>
                  <a:lnTo>
                    <a:pt x="0" y="105001"/>
                  </a:ln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8FB91C3-B880-52F6-0988-D866A1C0EF9D}"/>
                </a:ext>
              </a:extLst>
            </p:cNvPr>
            <p:cNvSpPr/>
            <p:nvPr/>
          </p:nvSpPr>
          <p:spPr>
            <a:xfrm>
              <a:off x="8693090" y="4337484"/>
              <a:ext cx="379789" cy="379790"/>
            </a:xfrm>
            <a:custGeom>
              <a:avLst/>
              <a:gdLst>
                <a:gd name="connsiteX0" fmla="*/ 256916 w 379789"/>
                <a:gd name="connsiteY0" fmla="*/ 301598 h 379790"/>
                <a:gd name="connsiteX1" fmla="*/ 256916 w 379789"/>
                <a:gd name="connsiteY1" fmla="*/ 346279 h 379790"/>
                <a:gd name="connsiteX2" fmla="*/ 346278 w 379789"/>
                <a:gd name="connsiteY2" fmla="*/ 346279 h 379790"/>
                <a:gd name="connsiteX3" fmla="*/ 346278 w 379789"/>
                <a:gd name="connsiteY3" fmla="*/ 301598 h 379790"/>
                <a:gd name="connsiteX4" fmla="*/ 145214 w 379789"/>
                <a:gd name="connsiteY4" fmla="*/ 301598 h 379790"/>
                <a:gd name="connsiteX5" fmla="*/ 145214 w 379789"/>
                <a:gd name="connsiteY5" fmla="*/ 346279 h 379790"/>
                <a:gd name="connsiteX6" fmla="*/ 234576 w 379789"/>
                <a:gd name="connsiteY6" fmla="*/ 346279 h 379790"/>
                <a:gd name="connsiteX7" fmla="*/ 234576 w 379789"/>
                <a:gd name="connsiteY7" fmla="*/ 301598 h 379790"/>
                <a:gd name="connsiteX8" fmla="*/ 33511 w 379789"/>
                <a:gd name="connsiteY8" fmla="*/ 301598 h 379790"/>
                <a:gd name="connsiteX9" fmla="*/ 33511 w 379789"/>
                <a:gd name="connsiteY9" fmla="*/ 346279 h 379790"/>
                <a:gd name="connsiteX10" fmla="*/ 122873 w 379789"/>
                <a:gd name="connsiteY10" fmla="*/ 346279 h 379790"/>
                <a:gd name="connsiteX11" fmla="*/ 122873 w 379789"/>
                <a:gd name="connsiteY11" fmla="*/ 301598 h 379790"/>
                <a:gd name="connsiteX12" fmla="*/ 256916 w 379789"/>
                <a:gd name="connsiteY12" fmla="*/ 234576 h 379790"/>
                <a:gd name="connsiteX13" fmla="*/ 256916 w 379789"/>
                <a:gd name="connsiteY13" fmla="*/ 279258 h 379790"/>
                <a:gd name="connsiteX14" fmla="*/ 346278 w 379789"/>
                <a:gd name="connsiteY14" fmla="*/ 279258 h 379790"/>
                <a:gd name="connsiteX15" fmla="*/ 346278 w 379789"/>
                <a:gd name="connsiteY15" fmla="*/ 234576 h 379790"/>
                <a:gd name="connsiteX16" fmla="*/ 145214 w 379789"/>
                <a:gd name="connsiteY16" fmla="*/ 234576 h 379790"/>
                <a:gd name="connsiteX17" fmla="*/ 145214 w 379789"/>
                <a:gd name="connsiteY17" fmla="*/ 279258 h 379790"/>
                <a:gd name="connsiteX18" fmla="*/ 234576 w 379789"/>
                <a:gd name="connsiteY18" fmla="*/ 279258 h 379790"/>
                <a:gd name="connsiteX19" fmla="*/ 234576 w 379789"/>
                <a:gd name="connsiteY19" fmla="*/ 234576 h 379790"/>
                <a:gd name="connsiteX20" fmla="*/ 33511 w 379789"/>
                <a:gd name="connsiteY20" fmla="*/ 234576 h 379790"/>
                <a:gd name="connsiteX21" fmla="*/ 33511 w 379789"/>
                <a:gd name="connsiteY21" fmla="*/ 279258 h 379790"/>
                <a:gd name="connsiteX22" fmla="*/ 122873 w 379789"/>
                <a:gd name="connsiteY22" fmla="*/ 279258 h 379790"/>
                <a:gd name="connsiteX23" fmla="*/ 122873 w 379789"/>
                <a:gd name="connsiteY23" fmla="*/ 234576 h 379790"/>
                <a:gd name="connsiteX24" fmla="*/ 256916 w 379789"/>
                <a:gd name="connsiteY24" fmla="*/ 167555 h 379790"/>
                <a:gd name="connsiteX25" fmla="*/ 256916 w 379789"/>
                <a:gd name="connsiteY25" fmla="*/ 212236 h 379790"/>
                <a:gd name="connsiteX26" fmla="*/ 346278 w 379789"/>
                <a:gd name="connsiteY26" fmla="*/ 212236 h 379790"/>
                <a:gd name="connsiteX27" fmla="*/ 346278 w 379789"/>
                <a:gd name="connsiteY27" fmla="*/ 167555 h 379790"/>
                <a:gd name="connsiteX28" fmla="*/ 145214 w 379789"/>
                <a:gd name="connsiteY28" fmla="*/ 167555 h 379790"/>
                <a:gd name="connsiteX29" fmla="*/ 145214 w 379789"/>
                <a:gd name="connsiteY29" fmla="*/ 212236 h 379790"/>
                <a:gd name="connsiteX30" fmla="*/ 234576 w 379789"/>
                <a:gd name="connsiteY30" fmla="*/ 212236 h 379790"/>
                <a:gd name="connsiteX31" fmla="*/ 234576 w 379789"/>
                <a:gd name="connsiteY31" fmla="*/ 167555 h 379790"/>
                <a:gd name="connsiteX32" fmla="*/ 33511 w 379789"/>
                <a:gd name="connsiteY32" fmla="*/ 167555 h 379790"/>
                <a:gd name="connsiteX33" fmla="*/ 33511 w 379789"/>
                <a:gd name="connsiteY33" fmla="*/ 212236 h 379790"/>
                <a:gd name="connsiteX34" fmla="*/ 122873 w 379789"/>
                <a:gd name="connsiteY34" fmla="*/ 212236 h 379790"/>
                <a:gd name="connsiteX35" fmla="*/ 122873 w 379789"/>
                <a:gd name="connsiteY35" fmla="*/ 167555 h 379790"/>
                <a:gd name="connsiteX36" fmla="*/ 0 w 379789"/>
                <a:gd name="connsiteY36" fmla="*/ 134044 h 379790"/>
                <a:gd name="connsiteX37" fmla="*/ 379789 w 379789"/>
                <a:gd name="connsiteY37" fmla="*/ 134044 h 379790"/>
                <a:gd name="connsiteX38" fmla="*/ 379789 w 379789"/>
                <a:gd name="connsiteY38" fmla="*/ 379790 h 379790"/>
                <a:gd name="connsiteX39" fmla="*/ 0 w 379789"/>
                <a:gd name="connsiteY39" fmla="*/ 379790 h 379790"/>
                <a:gd name="connsiteX40" fmla="*/ 0 w 379789"/>
                <a:gd name="connsiteY40" fmla="*/ 33511 h 379790"/>
                <a:gd name="connsiteX41" fmla="*/ 44681 w 379789"/>
                <a:gd name="connsiteY41" fmla="*/ 33511 h 379790"/>
                <a:gd name="connsiteX42" fmla="*/ 44681 w 379789"/>
                <a:gd name="connsiteY42" fmla="*/ 50266 h 379790"/>
                <a:gd name="connsiteX43" fmla="*/ 83777 w 379789"/>
                <a:gd name="connsiteY43" fmla="*/ 89362 h 379790"/>
                <a:gd name="connsiteX44" fmla="*/ 122873 w 379789"/>
                <a:gd name="connsiteY44" fmla="*/ 50266 h 379790"/>
                <a:gd name="connsiteX45" fmla="*/ 122873 w 379789"/>
                <a:gd name="connsiteY45" fmla="*/ 33511 h 379790"/>
                <a:gd name="connsiteX46" fmla="*/ 256916 w 379789"/>
                <a:gd name="connsiteY46" fmla="*/ 33511 h 379790"/>
                <a:gd name="connsiteX47" fmla="*/ 256916 w 379789"/>
                <a:gd name="connsiteY47" fmla="*/ 50266 h 379790"/>
                <a:gd name="connsiteX48" fmla="*/ 296012 w 379789"/>
                <a:gd name="connsiteY48" fmla="*/ 89362 h 379790"/>
                <a:gd name="connsiteX49" fmla="*/ 335108 w 379789"/>
                <a:gd name="connsiteY49" fmla="*/ 50266 h 379790"/>
                <a:gd name="connsiteX50" fmla="*/ 335108 w 379789"/>
                <a:gd name="connsiteY50" fmla="*/ 33511 h 379790"/>
                <a:gd name="connsiteX51" fmla="*/ 379789 w 379789"/>
                <a:gd name="connsiteY51" fmla="*/ 33511 h 379790"/>
                <a:gd name="connsiteX52" fmla="*/ 379789 w 379789"/>
                <a:gd name="connsiteY52" fmla="*/ 111703 h 379790"/>
                <a:gd name="connsiteX53" fmla="*/ 0 w 379789"/>
                <a:gd name="connsiteY53" fmla="*/ 111703 h 379790"/>
                <a:gd name="connsiteX54" fmla="*/ 296012 w 379789"/>
                <a:gd name="connsiteY54" fmla="*/ 0 h 379790"/>
                <a:gd name="connsiteX55" fmla="*/ 312768 w 379789"/>
                <a:gd name="connsiteY55" fmla="*/ 16755 h 379790"/>
                <a:gd name="connsiteX56" fmla="*/ 312768 w 379789"/>
                <a:gd name="connsiteY56" fmla="*/ 50266 h 379790"/>
                <a:gd name="connsiteX57" fmla="*/ 296012 w 379789"/>
                <a:gd name="connsiteY57" fmla="*/ 67022 h 379790"/>
                <a:gd name="connsiteX58" fmla="*/ 279257 w 379789"/>
                <a:gd name="connsiteY58" fmla="*/ 50266 h 379790"/>
                <a:gd name="connsiteX59" fmla="*/ 279257 w 379789"/>
                <a:gd name="connsiteY59" fmla="*/ 16755 h 379790"/>
                <a:gd name="connsiteX60" fmla="*/ 296012 w 379789"/>
                <a:gd name="connsiteY60" fmla="*/ 0 h 379790"/>
                <a:gd name="connsiteX61" fmla="*/ 83777 w 379789"/>
                <a:gd name="connsiteY61" fmla="*/ 0 h 379790"/>
                <a:gd name="connsiteX62" fmla="*/ 100533 w 379789"/>
                <a:gd name="connsiteY62" fmla="*/ 16755 h 379790"/>
                <a:gd name="connsiteX63" fmla="*/ 100533 w 379789"/>
                <a:gd name="connsiteY63" fmla="*/ 50266 h 379790"/>
                <a:gd name="connsiteX64" fmla="*/ 83777 w 379789"/>
                <a:gd name="connsiteY64" fmla="*/ 67022 h 379790"/>
                <a:gd name="connsiteX65" fmla="*/ 67022 w 379789"/>
                <a:gd name="connsiteY65" fmla="*/ 50266 h 379790"/>
                <a:gd name="connsiteX66" fmla="*/ 67022 w 379789"/>
                <a:gd name="connsiteY66" fmla="*/ 16755 h 379790"/>
                <a:gd name="connsiteX67" fmla="*/ 83777 w 379789"/>
                <a:gd name="connsiteY67" fmla="*/ 0 h 3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9789" h="379790">
                  <a:moveTo>
                    <a:pt x="256916" y="301598"/>
                  </a:moveTo>
                  <a:lnTo>
                    <a:pt x="256916" y="346279"/>
                  </a:lnTo>
                  <a:lnTo>
                    <a:pt x="346278" y="346279"/>
                  </a:lnTo>
                  <a:lnTo>
                    <a:pt x="346278" y="301598"/>
                  </a:lnTo>
                  <a:close/>
                  <a:moveTo>
                    <a:pt x="145214" y="301598"/>
                  </a:moveTo>
                  <a:lnTo>
                    <a:pt x="145214" y="346279"/>
                  </a:lnTo>
                  <a:lnTo>
                    <a:pt x="234576" y="346279"/>
                  </a:lnTo>
                  <a:lnTo>
                    <a:pt x="234576" y="301598"/>
                  </a:lnTo>
                  <a:close/>
                  <a:moveTo>
                    <a:pt x="33511" y="301598"/>
                  </a:moveTo>
                  <a:lnTo>
                    <a:pt x="33511" y="346279"/>
                  </a:lnTo>
                  <a:lnTo>
                    <a:pt x="122873" y="346279"/>
                  </a:lnTo>
                  <a:lnTo>
                    <a:pt x="122873" y="301598"/>
                  </a:lnTo>
                  <a:close/>
                  <a:moveTo>
                    <a:pt x="256916" y="234576"/>
                  </a:moveTo>
                  <a:lnTo>
                    <a:pt x="256916" y="279258"/>
                  </a:lnTo>
                  <a:lnTo>
                    <a:pt x="346278" y="279258"/>
                  </a:lnTo>
                  <a:lnTo>
                    <a:pt x="346278" y="234576"/>
                  </a:lnTo>
                  <a:close/>
                  <a:moveTo>
                    <a:pt x="145214" y="234576"/>
                  </a:moveTo>
                  <a:lnTo>
                    <a:pt x="145214" y="279258"/>
                  </a:lnTo>
                  <a:lnTo>
                    <a:pt x="234576" y="279258"/>
                  </a:lnTo>
                  <a:lnTo>
                    <a:pt x="234576" y="234576"/>
                  </a:lnTo>
                  <a:close/>
                  <a:moveTo>
                    <a:pt x="33511" y="234576"/>
                  </a:moveTo>
                  <a:lnTo>
                    <a:pt x="33511" y="279258"/>
                  </a:lnTo>
                  <a:lnTo>
                    <a:pt x="122873" y="279258"/>
                  </a:lnTo>
                  <a:lnTo>
                    <a:pt x="122873" y="234576"/>
                  </a:lnTo>
                  <a:close/>
                  <a:moveTo>
                    <a:pt x="256916" y="167555"/>
                  </a:moveTo>
                  <a:lnTo>
                    <a:pt x="256916" y="212236"/>
                  </a:lnTo>
                  <a:lnTo>
                    <a:pt x="346278" y="212236"/>
                  </a:lnTo>
                  <a:lnTo>
                    <a:pt x="346278" y="167555"/>
                  </a:lnTo>
                  <a:close/>
                  <a:moveTo>
                    <a:pt x="145214" y="167555"/>
                  </a:moveTo>
                  <a:lnTo>
                    <a:pt x="145214" y="212236"/>
                  </a:lnTo>
                  <a:lnTo>
                    <a:pt x="234576" y="212236"/>
                  </a:lnTo>
                  <a:lnTo>
                    <a:pt x="234576" y="167555"/>
                  </a:lnTo>
                  <a:close/>
                  <a:moveTo>
                    <a:pt x="33511" y="167555"/>
                  </a:moveTo>
                  <a:lnTo>
                    <a:pt x="33511" y="212236"/>
                  </a:lnTo>
                  <a:lnTo>
                    <a:pt x="122873" y="212236"/>
                  </a:lnTo>
                  <a:lnTo>
                    <a:pt x="122873" y="167555"/>
                  </a:lnTo>
                  <a:close/>
                  <a:moveTo>
                    <a:pt x="0" y="134044"/>
                  </a:moveTo>
                  <a:lnTo>
                    <a:pt x="379789" y="134044"/>
                  </a:lnTo>
                  <a:lnTo>
                    <a:pt x="379789" y="379790"/>
                  </a:lnTo>
                  <a:lnTo>
                    <a:pt x="0" y="379790"/>
                  </a:lnTo>
                  <a:close/>
                  <a:moveTo>
                    <a:pt x="0" y="33511"/>
                  </a:moveTo>
                  <a:lnTo>
                    <a:pt x="44681" y="33511"/>
                  </a:lnTo>
                  <a:lnTo>
                    <a:pt x="44681" y="50266"/>
                  </a:lnTo>
                  <a:cubicBezTo>
                    <a:pt x="44681" y="72048"/>
                    <a:pt x="61995" y="89362"/>
                    <a:pt x="83777" y="89362"/>
                  </a:cubicBezTo>
                  <a:cubicBezTo>
                    <a:pt x="105559" y="89362"/>
                    <a:pt x="122873" y="72048"/>
                    <a:pt x="122873" y="50266"/>
                  </a:cubicBezTo>
                  <a:lnTo>
                    <a:pt x="122873" y="33511"/>
                  </a:lnTo>
                  <a:lnTo>
                    <a:pt x="256916" y="33511"/>
                  </a:lnTo>
                  <a:lnTo>
                    <a:pt x="256916" y="50266"/>
                  </a:lnTo>
                  <a:cubicBezTo>
                    <a:pt x="256916" y="72048"/>
                    <a:pt x="274230" y="89362"/>
                    <a:pt x="296012" y="89362"/>
                  </a:cubicBezTo>
                  <a:cubicBezTo>
                    <a:pt x="317794" y="89362"/>
                    <a:pt x="335108" y="72048"/>
                    <a:pt x="335108" y="50266"/>
                  </a:cubicBezTo>
                  <a:lnTo>
                    <a:pt x="335108" y="33511"/>
                  </a:lnTo>
                  <a:lnTo>
                    <a:pt x="379789" y="33511"/>
                  </a:lnTo>
                  <a:lnTo>
                    <a:pt x="379789" y="111703"/>
                  </a:lnTo>
                  <a:lnTo>
                    <a:pt x="0" y="111703"/>
                  </a:lnTo>
                  <a:close/>
                  <a:moveTo>
                    <a:pt x="296012" y="0"/>
                  </a:moveTo>
                  <a:cubicBezTo>
                    <a:pt x="305507" y="0"/>
                    <a:pt x="312768" y="7261"/>
                    <a:pt x="312768" y="16755"/>
                  </a:cubicBezTo>
                  <a:lnTo>
                    <a:pt x="312768" y="50266"/>
                  </a:lnTo>
                  <a:cubicBezTo>
                    <a:pt x="312768" y="59761"/>
                    <a:pt x="305507" y="67022"/>
                    <a:pt x="296012" y="67022"/>
                  </a:cubicBezTo>
                  <a:cubicBezTo>
                    <a:pt x="286518" y="67022"/>
                    <a:pt x="279257" y="59761"/>
                    <a:pt x="279257" y="50266"/>
                  </a:cubicBezTo>
                  <a:lnTo>
                    <a:pt x="279257" y="16755"/>
                  </a:lnTo>
                  <a:cubicBezTo>
                    <a:pt x="279257" y="7261"/>
                    <a:pt x="286518" y="0"/>
                    <a:pt x="296012" y="0"/>
                  </a:cubicBezTo>
                  <a:close/>
                  <a:moveTo>
                    <a:pt x="83777" y="0"/>
                  </a:moveTo>
                  <a:cubicBezTo>
                    <a:pt x="93272" y="0"/>
                    <a:pt x="100533" y="7261"/>
                    <a:pt x="100533" y="16755"/>
                  </a:cubicBezTo>
                  <a:lnTo>
                    <a:pt x="100533" y="50266"/>
                  </a:lnTo>
                  <a:cubicBezTo>
                    <a:pt x="100533" y="59761"/>
                    <a:pt x="93272" y="67022"/>
                    <a:pt x="83777" y="67022"/>
                  </a:cubicBezTo>
                  <a:cubicBezTo>
                    <a:pt x="74283" y="67022"/>
                    <a:pt x="67022" y="59761"/>
                    <a:pt x="67022" y="50266"/>
                  </a:cubicBezTo>
                  <a:lnTo>
                    <a:pt x="67022" y="16755"/>
                  </a:lnTo>
                  <a:cubicBezTo>
                    <a:pt x="67022" y="7261"/>
                    <a:pt x="74283" y="0"/>
                    <a:pt x="83777" y="0"/>
                  </a:cubicBezTo>
                  <a:close/>
                </a:path>
              </a:pathLst>
            </a:custGeom>
            <a:gradFill>
              <a:gsLst>
                <a:gs pos="0">
                  <a:srgbClr val="D93C29"/>
                </a:gs>
                <a:gs pos="100000">
                  <a:srgbClr val="F36C12"/>
                </a:gs>
              </a:gsLst>
              <a:lin ang="4200000" scaled="0"/>
            </a:gra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C060F90-5AD0-E6FA-430D-B4624657C6E8}"/>
                </a:ext>
              </a:extLst>
            </p:cNvPr>
            <p:cNvGrpSpPr/>
            <p:nvPr/>
          </p:nvGrpSpPr>
          <p:grpSpPr>
            <a:xfrm>
              <a:off x="2099272" y="863766"/>
              <a:ext cx="7964581" cy="861774"/>
              <a:chOff x="2003266" y="-1965826"/>
              <a:chExt cx="7964581" cy="86177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06D576-A2B4-7D48-1B2B-826433185400}"/>
                  </a:ext>
                </a:extLst>
              </p:cNvPr>
              <p:cNvSpPr txBox="1"/>
              <p:nvPr/>
            </p:nvSpPr>
            <p:spPr>
              <a:xfrm>
                <a:off x="2003266" y="-1627272"/>
                <a:ext cx="79645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Poppins Medium" pitchFamily="2" charset="77"/>
                    <a:cs typeface="Poppins Medium" pitchFamily="2" charset="77"/>
                  </a:rPr>
                  <a:t>Core Competencies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E64741-709F-6E68-EE6B-AD90402B9803}"/>
                  </a:ext>
                </a:extLst>
              </p:cNvPr>
              <p:cNvSpPr txBox="1"/>
              <p:nvPr/>
            </p:nvSpPr>
            <p:spPr>
              <a:xfrm>
                <a:off x="2013266" y="-1965826"/>
                <a:ext cx="2515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gradFill>
                      <a:gsLst>
                        <a:gs pos="0">
                          <a:srgbClr val="FF700D"/>
                        </a:gs>
                        <a:gs pos="98000">
                          <a:srgbClr val="FE2F2E">
                            <a:alpha val="79054"/>
                          </a:srgbClr>
                        </a:gs>
                      </a:gsLst>
                      <a:lin ang="5400000" scaled="1"/>
                    </a:gradFill>
                    <a:latin typeface="Poppins" pitchFamily="2" charset="77"/>
                    <a:cs typeface="Poppins" pitchFamily="2" charset="77"/>
                  </a:rPr>
                  <a:t>My Skill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609080-4B2E-9B47-25F1-11DE158D965B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5">
            <a:extLst>
              <a:ext uri="{FF2B5EF4-FFF2-40B4-BE49-F238E27FC236}">
                <a16:creationId xmlns:a16="http://schemas.microsoft.com/office/drawing/2014/main" id="{56E00E0B-9102-E355-3084-F4F2F329C874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66720-8F88-6B87-B9B1-FD0D7371E604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51180-24A5-D341-ACD9-21BFF94D26A5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F48252-0EA0-AE51-A37B-37CE892E7AB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3" name="Freeform 40">
            <a:extLst>
              <a:ext uri="{FF2B5EF4-FFF2-40B4-BE49-F238E27FC236}">
                <a16:creationId xmlns:a16="http://schemas.microsoft.com/office/drawing/2014/main" id="{E4F45188-3A32-AE23-F5E1-8F0917115E82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E7363A8-8796-F13E-4DD0-2AF7232D03E8}"/>
              </a:ext>
            </a:extLst>
          </p:cNvPr>
          <p:cNvSpPr/>
          <p:nvPr/>
        </p:nvSpPr>
        <p:spPr>
          <a:xfrm>
            <a:off x="6873193" y="2069201"/>
            <a:ext cx="4154653" cy="2521349"/>
          </a:xfrm>
          <a:prstGeom prst="wedgeRoundRectCallout">
            <a:avLst>
              <a:gd name="adj1" fmla="val 22812"/>
              <a:gd name="adj2" fmla="val 66188"/>
              <a:gd name="adj3" fmla="val 16667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42A5D94-9074-4120-0C65-E741EE646754}"/>
              </a:ext>
            </a:extLst>
          </p:cNvPr>
          <p:cNvSpPr/>
          <p:nvPr/>
        </p:nvSpPr>
        <p:spPr>
          <a:xfrm>
            <a:off x="2017282" y="2069201"/>
            <a:ext cx="4154653" cy="2521349"/>
          </a:xfrm>
          <a:prstGeom prst="wedgeRoundRectCallout">
            <a:avLst>
              <a:gd name="adj1" fmla="val 22812"/>
              <a:gd name="adj2" fmla="val 66188"/>
              <a:gd name="adj3" fmla="val 16667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6CDFD-3AEE-4ED3-5152-B0A4010B5263}"/>
              </a:ext>
            </a:extLst>
          </p:cNvPr>
          <p:cNvSpPr txBox="1"/>
          <p:nvPr/>
        </p:nvSpPr>
        <p:spPr>
          <a:xfrm>
            <a:off x="2473157" y="1818706"/>
            <a:ext cx="2397927" cy="17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gradFill>
                  <a:gsLst>
                    <a:gs pos="0">
                      <a:srgbClr val="F36C12"/>
                    </a:gs>
                    <a:gs pos="100000">
                      <a:srgbClr val="D93C29"/>
                    </a:gs>
                  </a:gsLst>
                  <a:lin ang="5400000" scaled="1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1CC479-BC20-241D-FF31-87417990A263}"/>
              </a:ext>
            </a:extLst>
          </p:cNvPr>
          <p:cNvSpPr txBox="1"/>
          <p:nvPr/>
        </p:nvSpPr>
        <p:spPr>
          <a:xfrm>
            <a:off x="2504557" y="2881154"/>
            <a:ext cx="3227393" cy="131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Working with Farhaan Beeharry was a real pleasure. He’s a skilled and dependable Flutter developer who consistently delivers high‑quality work. What stood out most was how easy and pleasant he was to work with. He’s friendly, respectful, and a genuine team player.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F13430-8E53-9C90-C79D-E2EEC6B4DE77}"/>
              </a:ext>
            </a:extLst>
          </p:cNvPr>
          <p:cNvSpPr txBox="1"/>
          <p:nvPr/>
        </p:nvSpPr>
        <p:spPr>
          <a:xfrm>
            <a:off x="3420233" y="5107032"/>
            <a:ext cx="1633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Zubair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Tofy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D934E-AE21-689C-160E-D4B5D769BF9E}"/>
              </a:ext>
            </a:extLst>
          </p:cNvPr>
          <p:cNvSpPr txBox="1"/>
          <p:nvPr/>
        </p:nvSpPr>
        <p:spPr>
          <a:xfrm>
            <a:off x="3420230" y="5414809"/>
            <a:ext cx="25877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Co-founder &amp; Lead Developer</a:t>
            </a:r>
          </a:p>
          <a:p>
            <a:r>
              <a:rPr lang="en-US" sz="1050" i="1" dirty="0" err="1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MetaBox</a:t>
            </a:r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 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ED671F-2A72-AC27-828F-5FE5D78B9D4D}"/>
              </a:ext>
            </a:extLst>
          </p:cNvPr>
          <p:cNvSpPr txBox="1"/>
          <p:nvPr/>
        </p:nvSpPr>
        <p:spPr>
          <a:xfrm>
            <a:off x="7329068" y="1818706"/>
            <a:ext cx="2397927" cy="17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gradFill>
                  <a:gsLst>
                    <a:gs pos="0">
                      <a:srgbClr val="F36C12"/>
                    </a:gs>
                    <a:gs pos="100000">
                      <a:srgbClr val="D93C29"/>
                    </a:gs>
                  </a:gsLst>
                  <a:lin ang="5400000" scaled="1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552F87-47B4-CD72-AFA6-1E50142488ED}"/>
              </a:ext>
            </a:extLst>
          </p:cNvPr>
          <p:cNvSpPr txBox="1"/>
          <p:nvPr/>
        </p:nvSpPr>
        <p:spPr>
          <a:xfrm>
            <a:off x="7360468" y="2881154"/>
            <a:ext cx="3227393" cy="111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ea typeface="Inter" panose="02000503000000020004" pitchFamily="2" charset="0"/>
                <a:cs typeface="Poppins" pitchFamily="2" charset="77"/>
              </a:rPr>
              <a:t>I’ve seen Farhaan grow rapidly as a Flutter developer. He’s a quick learner who takes initiative, asks the right questions, and translates feedback into tangible improvements. A great teammate with strong potentials.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E13CC0-BAF9-E021-2BA4-4C9C0772C9BB}"/>
              </a:ext>
            </a:extLst>
          </p:cNvPr>
          <p:cNvSpPr txBox="1"/>
          <p:nvPr/>
        </p:nvSpPr>
        <p:spPr>
          <a:xfrm>
            <a:off x="8276144" y="5107032"/>
            <a:ext cx="1633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Dheeraj </a:t>
            </a:r>
            <a:r>
              <a:rPr lang="en-US" sz="1400" dirty="0" err="1">
                <a:solidFill>
                  <a:schemeClr val="bg1"/>
                </a:solidFill>
                <a:latin typeface="Poppins Medium" pitchFamily="2" charset="77"/>
                <a:ea typeface="Inter SemiBold" panose="02000503000000020004" pitchFamily="2" charset="0"/>
                <a:cs typeface="Poppins Medium" pitchFamily="2" charset="77"/>
              </a:rPr>
              <a:t>Tilhoo</a:t>
            </a:r>
            <a:endParaRPr lang="en-US" sz="1400" dirty="0">
              <a:solidFill>
                <a:schemeClr val="bg1"/>
              </a:solidFill>
              <a:latin typeface="Poppins Medium" pitchFamily="2" charset="77"/>
              <a:ea typeface="Inter SemiBold" panose="02000503000000020004" pitchFamily="2" charset="0"/>
              <a:cs typeface="Poppins Medium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7ABE0-FD56-1D51-44DC-79D8CA900E04}"/>
              </a:ext>
            </a:extLst>
          </p:cNvPr>
          <p:cNvSpPr txBox="1"/>
          <p:nvPr/>
        </p:nvSpPr>
        <p:spPr>
          <a:xfrm>
            <a:off x="8276141" y="5414809"/>
            <a:ext cx="25877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Lead Flutter Developer</a:t>
            </a:r>
          </a:p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Poppins Light" pitchFamily="2" charset="77"/>
                <a:ea typeface="Inter" panose="02000503000000020004" pitchFamily="2" charset="0"/>
                <a:cs typeface="Poppins Light" pitchFamily="2" charset="77"/>
              </a:rPr>
              <a:t>XEFI Center Mauritius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02620F-061A-9A55-A8D2-9E67404DD54D}"/>
              </a:ext>
            </a:extLst>
          </p:cNvPr>
          <p:cNvSpPr txBox="1"/>
          <p:nvPr/>
        </p:nvSpPr>
        <p:spPr>
          <a:xfrm>
            <a:off x="2017282" y="1244942"/>
            <a:ext cx="683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Testimonials / References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73CE2E-1CBA-E610-6E21-D3313F9DF061}"/>
              </a:ext>
            </a:extLst>
          </p:cNvPr>
          <p:cNvSpPr txBox="1"/>
          <p:nvPr/>
        </p:nvSpPr>
        <p:spPr>
          <a:xfrm>
            <a:off x="2027282" y="906388"/>
            <a:ext cx="251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gradFill>
                  <a:gsLst>
                    <a:gs pos="0">
                      <a:srgbClr val="FF700D"/>
                    </a:gs>
                    <a:gs pos="98000">
                      <a:srgbClr val="FE2F2E">
                        <a:alpha val="79054"/>
                      </a:srgbClr>
                    </a:gs>
                  </a:gsLst>
                  <a:lin ang="5400000" scaled="1"/>
                </a:gradFill>
                <a:latin typeface="Poppins" pitchFamily="2" charset="77"/>
                <a:cs typeface="Poppins" pitchFamily="2" charset="77"/>
              </a:rPr>
              <a:t>Testimonial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F8E0E33-80A1-6CF1-F527-79D515756D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D7211B-78EA-9180-0449-EF0DAE7C64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4" r="74"/>
          <a:stretch>
            <a:fillRect/>
          </a:stretch>
        </p:blipFill>
        <p:spPr/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724303-F822-AF79-9550-22596A93ED1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CCC3068C-704D-E2AD-2259-61683B507FB0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983119-95A6-2201-F251-E3102525B765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16632D-88DA-E299-3BEB-028D10F60E99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02B56A-C09A-072D-D078-BEE99036995A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5" name="Freeform 40">
            <a:extLst>
              <a:ext uri="{FF2B5EF4-FFF2-40B4-BE49-F238E27FC236}">
                <a16:creationId xmlns:a16="http://schemas.microsoft.com/office/drawing/2014/main" id="{535C09D5-0409-51E7-6DB8-EEE4EB1716BB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859;p43">
            <a:extLst>
              <a:ext uri="{FF2B5EF4-FFF2-40B4-BE49-F238E27FC236}">
                <a16:creationId xmlns:a16="http://schemas.microsoft.com/office/drawing/2014/main" id="{9EDB1078-1E83-C14D-96E1-5F8AE04602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097" y="3222568"/>
            <a:ext cx="1508758" cy="304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319F2A-BC06-D7FC-311E-CF00CCA4E547}"/>
              </a:ext>
            </a:extLst>
          </p:cNvPr>
          <p:cNvGrpSpPr/>
          <p:nvPr/>
        </p:nvGrpSpPr>
        <p:grpSpPr>
          <a:xfrm>
            <a:off x="3088574" y="480522"/>
            <a:ext cx="6831806" cy="861774"/>
            <a:chOff x="3258304" y="906388"/>
            <a:chExt cx="6831806" cy="8617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B58025-A5D3-7195-F10A-2F6BCB6F9555}"/>
                </a:ext>
              </a:extLst>
            </p:cNvPr>
            <p:cNvSpPr txBox="1"/>
            <p:nvPr/>
          </p:nvSpPr>
          <p:spPr>
            <a:xfrm>
              <a:off x="3258304" y="1244942"/>
              <a:ext cx="6831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Poppins Medium" pitchFamily="2" charset="77"/>
                  <a:cs typeface="Poppins Medium" pitchFamily="2" charset="77"/>
                </a:rPr>
                <a:t>DailyApps</a:t>
              </a:r>
              <a:endParaRPr lang="en-US" sz="2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6C88FD-D009-26FE-563C-62B22038F6CB}"/>
                </a:ext>
              </a:extLst>
            </p:cNvPr>
            <p:cNvSpPr txBox="1"/>
            <p:nvPr/>
          </p:nvSpPr>
          <p:spPr>
            <a:xfrm>
              <a:off x="5416356" y="906388"/>
              <a:ext cx="2515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0">
                        <a:srgbClr val="FF700D"/>
                      </a:gs>
                      <a:gs pos="98000">
                        <a:srgbClr val="FE2F2E">
                          <a:alpha val="79054"/>
                        </a:srgbClr>
                      </a:gs>
                    </a:gsLst>
                    <a:lin ang="5400000" scaled="1"/>
                  </a:gradFill>
                  <a:latin typeface="Poppins" pitchFamily="2" charset="77"/>
                  <a:cs typeface="Poppins" pitchFamily="2" charset="77"/>
                </a:rPr>
                <a:t>Projects</a:t>
              </a:r>
            </a:p>
          </p:txBody>
        </p:sp>
      </p:grp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FD812B9-A453-661F-836C-BD023D361C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62" b="562"/>
          <a:stretch>
            <a:fillRect/>
          </a:stretch>
        </p:blipFill>
        <p:spPr>
          <a:xfrm>
            <a:off x="2517378" y="3400602"/>
            <a:ext cx="1296051" cy="278382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B9CC1F9-B7B9-0EE9-D210-FA3F688F2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62" b="562"/>
          <a:stretch>
            <a:fillRect/>
          </a:stretch>
        </p:blipFill>
        <p:spPr>
          <a:xfrm>
            <a:off x="4133737" y="3400602"/>
            <a:ext cx="1296051" cy="2783826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54BACB-889B-F1B2-90FE-2BAF9B5784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606" b="606"/>
          <a:stretch>
            <a:fillRect/>
          </a:stretch>
        </p:blipFill>
        <p:spPr>
          <a:xfrm>
            <a:off x="5832591" y="3298107"/>
            <a:ext cx="1343769" cy="2886321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D0BDE2A-BD3B-4CCA-7136-509CA76700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623" b="623"/>
          <a:stretch>
            <a:fillRect/>
          </a:stretch>
        </p:blipFill>
        <p:spPr>
          <a:xfrm>
            <a:off x="7579164" y="3400601"/>
            <a:ext cx="1296051" cy="2783826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2C29DA1-B481-DDE4-9550-A8140F08D0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t="623" b="623"/>
          <a:stretch>
            <a:fillRect/>
          </a:stretch>
        </p:blipFill>
        <p:spPr>
          <a:xfrm>
            <a:off x="9195525" y="3400601"/>
            <a:ext cx="1296051" cy="2783826"/>
          </a:xfr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B618F-B6DA-A372-CBB8-72BEB894C731}"/>
              </a:ext>
            </a:extLst>
          </p:cNvPr>
          <p:cNvCxnSpPr/>
          <p:nvPr/>
        </p:nvCxnSpPr>
        <p:spPr>
          <a:xfrm>
            <a:off x="1156415" y="0"/>
            <a:ext cx="0" cy="6858000"/>
          </a:xfrm>
          <a:prstGeom prst="line">
            <a:avLst/>
          </a:prstGeom>
          <a:ln w="12700">
            <a:solidFill>
              <a:schemeClr val="bg1">
                <a:lumMod val="9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D2EB62ED-D666-594C-3F7D-274496E41127}"/>
              </a:ext>
            </a:extLst>
          </p:cNvPr>
          <p:cNvSpPr/>
          <p:nvPr/>
        </p:nvSpPr>
        <p:spPr>
          <a:xfrm>
            <a:off x="278297" y="367748"/>
            <a:ext cx="599835" cy="6122505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B9C39-CE85-EEC0-DB36-BD74E88E4131}"/>
              </a:ext>
            </a:extLst>
          </p:cNvPr>
          <p:cNvGrpSpPr/>
          <p:nvPr/>
        </p:nvGrpSpPr>
        <p:grpSpPr>
          <a:xfrm>
            <a:off x="298330" y="2418963"/>
            <a:ext cx="559769" cy="3661876"/>
            <a:chOff x="298330" y="2418963"/>
            <a:chExt cx="559769" cy="36618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00426C-3D43-9E61-C808-A1DCB75C609F}"/>
                </a:ext>
              </a:extLst>
            </p:cNvPr>
            <p:cNvSpPr txBox="1"/>
            <p:nvPr/>
          </p:nvSpPr>
          <p:spPr>
            <a:xfrm>
              <a:off x="298330" y="5803840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2025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4190D8-8CFE-E312-8C99-BC6931CEF81B}"/>
                </a:ext>
              </a:extLst>
            </p:cNvPr>
            <p:cNvSpPr txBox="1"/>
            <p:nvPr/>
          </p:nvSpPr>
          <p:spPr>
            <a:xfrm rot="16200000">
              <a:off x="-360500" y="3226877"/>
              <a:ext cx="1877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2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CRAFTING MY PATH</a:t>
              </a:r>
            </a:p>
          </p:txBody>
        </p:sp>
      </p:grpSp>
      <p:sp>
        <p:nvSpPr>
          <p:cNvPr id="18" name="Freeform 40">
            <a:extLst>
              <a:ext uri="{FF2B5EF4-FFF2-40B4-BE49-F238E27FC236}">
                <a16:creationId xmlns:a16="http://schemas.microsoft.com/office/drawing/2014/main" id="{65FE9646-AA82-227F-EE48-03DB19B6651F}"/>
              </a:ext>
            </a:extLst>
          </p:cNvPr>
          <p:cNvSpPr/>
          <p:nvPr/>
        </p:nvSpPr>
        <p:spPr>
          <a:xfrm rot="16200000">
            <a:off x="349788" y="647960"/>
            <a:ext cx="456840" cy="290602"/>
          </a:xfrm>
          <a:custGeom>
            <a:avLst/>
            <a:gdLst>
              <a:gd name="connsiteX0" fmla="*/ 513742 w 749568"/>
              <a:gd name="connsiteY0" fmla="*/ 38438 h 476810"/>
              <a:gd name="connsiteX1" fmla="*/ 434809 w 749568"/>
              <a:gd name="connsiteY1" fmla="*/ 54254 h 476810"/>
              <a:gd name="connsiteX2" fmla="*/ 407988 w 749568"/>
              <a:gd name="connsiteY2" fmla="*/ 72202 h 476810"/>
              <a:gd name="connsiteX3" fmla="*/ 436987 w 749568"/>
              <a:gd name="connsiteY3" fmla="*/ 101228 h 476810"/>
              <a:gd name="connsiteX4" fmla="*/ 444675 w 749568"/>
              <a:gd name="connsiteY4" fmla="*/ 364484 h 476810"/>
              <a:gd name="connsiteX5" fmla="*/ 405545 w 749568"/>
              <a:gd name="connsiteY5" fmla="*/ 405569 h 476810"/>
              <a:gd name="connsiteX6" fmla="*/ 434809 w 749568"/>
              <a:gd name="connsiteY6" fmla="*/ 425152 h 476810"/>
              <a:gd name="connsiteX7" fmla="*/ 513742 w 749568"/>
              <a:gd name="connsiteY7" fmla="*/ 440968 h 476810"/>
              <a:gd name="connsiteX8" fmla="*/ 716527 w 749568"/>
              <a:gd name="connsiteY8" fmla="*/ 239703 h 476810"/>
              <a:gd name="connsiteX9" fmla="*/ 513742 w 749568"/>
              <a:gd name="connsiteY9" fmla="*/ 38438 h 476810"/>
              <a:gd name="connsiteX10" fmla="*/ 513742 w 749568"/>
              <a:gd name="connsiteY10" fmla="*/ 5644 h 476810"/>
              <a:gd name="connsiteX11" fmla="*/ 749568 w 749568"/>
              <a:gd name="connsiteY11" fmla="*/ 239703 h 476810"/>
              <a:gd name="connsiteX12" fmla="*/ 513742 w 749568"/>
              <a:gd name="connsiteY12" fmla="*/ 473761 h 476810"/>
              <a:gd name="connsiteX13" fmla="*/ 381890 w 749568"/>
              <a:gd name="connsiteY13" fmla="*/ 433788 h 476810"/>
              <a:gd name="connsiteX14" fmla="*/ 380080 w 749568"/>
              <a:gd name="connsiteY14" fmla="*/ 432306 h 476810"/>
              <a:gd name="connsiteX15" fmla="*/ 379194 w 749568"/>
              <a:gd name="connsiteY15" fmla="*/ 433236 h 476810"/>
              <a:gd name="connsiteX16" fmla="*/ 352148 w 749568"/>
              <a:gd name="connsiteY16" fmla="*/ 409432 h 476810"/>
              <a:gd name="connsiteX17" fmla="*/ 346988 w 749568"/>
              <a:gd name="connsiteY17" fmla="*/ 405207 h 476810"/>
              <a:gd name="connsiteX18" fmla="*/ 346454 w 749568"/>
              <a:gd name="connsiteY18" fmla="*/ 404422 h 476810"/>
              <a:gd name="connsiteX19" fmla="*/ 336148 w 749568"/>
              <a:gd name="connsiteY19" fmla="*/ 395351 h 476810"/>
              <a:gd name="connsiteX20" fmla="*/ 303951 w 749568"/>
              <a:gd name="connsiteY20" fmla="*/ 348998 h 476810"/>
              <a:gd name="connsiteX21" fmla="*/ 297658 w 749568"/>
              <a:gd name="connsiteY21" fmla="*/ 332590 h 476810"/>
              <a:gd name="connsiteX22" fmla="*/ 296448 w 749568"/>
              <a:gd name="connsiteY22" fmla="*/ 330809 h 476810"/>
              <a:gd name="connsiteX23" fmla="*/ 295854 w 749568"/>
              <a:gd name="connsiteY23" fmla="*/ 327885 h 476810"/>
              <a:gd name="connsiteX24" fmla="*/ 283770 w 749568"/>
              <a:gd name="connsiteY24" fmla="*/ 296380 h 476810"/>
              <a:gd name="connsiteX25" fmla="*/ 276771 w 749568"/>
              <a:gd name="connsiteY25" fmla="*/ 239703 h 476810"/>
              <a:gd name="connsiteX26" fmla="*/ 283898 w 749568"/>
              <a:gd name="connsiteY26" fmla="*/ 182533 h 476810"/>
              <a:gd name="connsiteX27" fmla="*/ 295794 w 749568"/>
              <a:gd name="connsiteY27" fmla="*/ 151812 h 476810"/>
              <a:gd name="connsiteX28" fmla="*/ 296448 w 749568"/>
              <a:gd name="connsiteY28" fmla="*/ 148597 h 476810"/>
              <a:gd name="connsiteX29" fmla="*/ 297823 w 749568"/>
              <a:gd name="connsiteY29" fmla="*/ 146573 h 476810"/>
              <a:gd name="connsiteX30" fmla="*/ 304424 w 749568"/>
              <a:gd name="connsiteY30" fmla="*/ 129527 h 476810"/>
              <a:gd name="connsiteX31" fmla="*/ 337141 w 749568"/>
              <a:gd name="connsiteY31" fmla="*/ 82941 h 476810"/>
              <a:gd name="connsiteX32" fmla="*/ 346654 w 749568"/>
              <a:gd name="connsiteY32" fmla="*/ 74690 h 476810"/>
              <a:gd name="connsiteX33" fmla="*/ 346988 w 749568"/>
              <a:gd name="connsiteY33" fmla="*/ 74198 h 476810"/>
              <a:gd name="connsiteX34" fmla="*/ 351149 w 749568"/>
              <a:gd name="connsiteY34" fmla="*/ 70791 h 476810"/>
              <a:gd name="connsiteX35" fmla="*/ 380844 w 749568"/>
              <a:gd name="connsiteY35" fmla="*/ 45033 h 476810"/>
              <a:gd name="connsiteX36" fmla="*/ 381636 w 749568"/>
              <a:gd name="connsiteY36" fmla="*/ 45826 h 476810"/>
              <a:gd name="connsiteX37" fmla="*/ 381890 w 749568"/>
              <a:gd name="connsiteY37" fmla="*/ 45618 h 476810"/>
              <a:gd name="connsiteX38" fmla="*/ 513742 w 749568"/>
              <a:gd name="connsiteY38" fmla="*/ 5644 h 476810"/>
              <a:gd name="connsiteX39" fmla="*/ 258480 w 749568"/>
              <a:gd name="connsiteY39" fmla="*/ 677 h 476810"/>
              <a:gd name="connsiteX40" fmla="*/ 350231 w 749568"/>
              <a:gd name="connsiteY40" fmla="*/ 26521 h 476810"/>
              <a:gd name="connsiteX41" fmla="*/ 243683 w 749568"/>
              <a:gd name="connsiteY41" fmla="*/ 239703 h 476810"/>
              <a:gd name="connsiteX42" fmla="*/ 348765 w 749568"/>
              <a:gd name="connsiteY42" fmla="*/ 451565 h 476810"/>
              <a:gd name="connsiteX43" fmla="*/ 240659 w 749568"/>
              <a:gd name="connsiteY43" fmla="*/ 476809 h 476810"/>
              <a:gd name="connsiteX44" fmla="*/ 130228 w 749568"/>
              <a:gd name="connsiteY44" fmla="*/ 450338 h 476810"/>
              <a:gd name="connsiteX45" fmla="*/ 26721 w 749568"/>
              <a:gd name="connsiteY45" fmla="*/ 129253 h 476810"/>
              <a:gd name="connsiteX46" fmla="*/ 258480 w 749568"/>
              <a:gd name="connsiteY46" fmla="*/ 677 h 47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49568" h="476810">
                <a:moveTo>
                  <a:pt x="513742" y="38438"/>
                </a:moveTo>
                <a:cubicBezTo>
                  <a:pt x="485743" y="38438"/>
                  <a:pt x="459070" y="44070"/>
                  <a:pt x="434809" y="54254"/>
                </a:cubicBezTo>
                <a:lnTo>
                  <a:pt x="407988" y="72202"/>
                </a:lnTo>
                <a:lnTo>
                  <a:pt x="436987" y="101228"/>
                </a:lnTo>
                <a:cubicBezTo>
                  <a:pt x="494300" y="181869"/>
                  <a:pt x="494074" y="285642"/>
                  <a:pt x="444675" y="364484"/>
                </a:cubicBezTo>
                <a:lnTo>
                  <a:pt x="405545" y="405569"/>
                </a:lnTo>
                <a:lnTo>
                  <a:pt x="434809" y="425152"/>
                </a:lnTo>
                <a:cubicBezTo>
                  <a:pt x="459070" y="435336"/>
                  <a:pt x="485743" y="440968"/>
                  <a:pt x="513742" y="440968"/>
                </a:cubicBezTo>
                <a:cubicBezTo>
                  <a:pt x="625739" y="440968"/>
                  <a:pt x="716527" y="350858"/>
                  <a:pt x="716527" y="239703"/>
                </a:cubicBezTo>
                <a:cubicBezTo>
                  <a:pt x="716398" y="128599"/>
                  <a:pt x="625684" y="38563"/>
                  <a:pt x="513742" y="38438"/>
                </a:cubicBezTo>
                <a:close/>
                <a:moveTo>
                  <a:pt x="513742" y="5644"/>
                </a:moveTo>
                <a:cubicBezTo>
                  <a:pt x="643987" y="5644"/>
                  <a:pt x="749568" y="110436"/>
                  <a:pt x="749568" y="239703"/>
                </a:cubicBezTo>
                <a:cubicBezTo>
                  <a:pt x="749417" y="368908"/>
                  <a:pt x="643923" y="473611"/>
                  <a:pt x="513742" y="473761"/>
                </a:cubicBezTo>
                <a:cubicBezTo>
                  <a:pt x="464901" y="473761"/>
                  <a:pt x="419528" y="459025"/>
                  <a:pt x="381890" y="433788"/>
                </a:cubicBezTo>
                <a:lnTo>
                  <a:pt x="380080" y="432306"/>
                </a:lnTo>
                <a:lnTo>
                  <a:pt x="379194" y="433236"/>
                </a:lnTo>
                <a:lnTo>
                  <a:pt x="352148" y="409432"/>
                </a:lnTo>
                <a:lnTo>
                  <a:pt x="346988" y="405207"/>
                </a:lnTo>
                <a:lnTo>
                  <a:pt x="346454" y="404422"/>
                </a:lnTo>
                <a:lnTo>
                  <a:pt x="336148" y="395351"/>
                </a:lnTo>
                <a:cubicBezTo>
                  <a:pt x="323543" y="381189"/>
                  <a:pt x="312746" y="365616"/>
                  <a:pt x="303951" y="348998"/>
                </a:cubicBezTo>
                <a:lnTo>
                  <a:pt x="297658" y="332590"/>
                </a:lnTo>
                <a:lnTo>
                  <a:pt x="296448" y="330809"/>
                </a:lnTo>
                <a:lnTo>
                  <a:pt x="295854" y="327885"/>
                </a:lnTo>
                <a:lnTo>
                  <a:pt x="283770" y="296380"/>
                </a:lnTo>
                <a:cubicBezTo>
                  <a:pt x="279175" y="278042"/>
                  <a:pt x="276777" y="259027"/>
                  <a:pt x="276771" y="239703"/>
                </a:cubicBezTo>
                <a:cubicBezTo>
                  <a:pt x="276780" y="220203"/>
                  <a:pt x="279223" y="201021"/>
                  <a:pt x="283898" y="182533"/>
                </a:cubicBezTo>
                <a:lnTo>
                  <a:pt x="295794" y="151812"/>
                </a:lnTo>
                <a:lnTo>
                  <a:pt x="296448" y="148597"/>
                </a:lnTo>
                <a:lnTo>
                  <a:pt x="297823" y="146573"/>
                </a:lnTo>
                <a:lnTo>
                  <a:pt x="304424" y="129527"/>
                </a:lnTo>
                <a:cubicBezTo>
                  <a:pt x="313365" y="112803"/>
                  <a:pt x="324338" y="97149"/>
                  <a:pt x="337141" y="82941"/>
                </a:cubicBezTo>
                <a:lnTo>
                  <a:pt x="346654" y="74690"/>
                </a:lnTo>
                <a:lnTo>
                  <a:pt x="346988" y="74198"/>
                </a:lnTo>
                <a:lnTo>
                  <a:pt x="351149" y="70791"/>
                </a:lnTo>
                <a:lnTo>
                  <a:pt x="380844" y="45033"/>
                </a:lnTo>
                <a:lnTo>
                  <a:pt x="381636" y="45826"/>
                </a:lnTo>
                <a:lnTo>
                  <a:pt x="381890" y="45618"/>
                </a:lnTo>
                <a:cubicBezTo>
                  <a:pt x="419528" y="20380"/>
                  <a:pt x="464901" y="5644"/>
                  <a:pt x="513742" y="5644"/>
                </a:cubicBezTo>
                <a:close/>
                <a:moveTo>
                  <a:pt x="258480" y="677"/>
                </a:moveTo>
                <a:cubicBezTo>
                  <a:pt x="289590" y="3016"/>
                  <a:pt x="320752" y="11447"/>
                  <a:pt x="350231" y="26521"/>
                </a:cubicBezTo>
                <a:cubicBezTo>
                  <a:pt x="283103" y="77153"/>
                  <a:pt x="243685" y="156022"/>
                  <a:pt x="243683" y="239703"/>
                </a:cubicBezTo>
                <a:cubicBezTo>
                  <a:pt x="243756" y="322666"/>
                  <a:pt x="282564" y="400911"/>
                  <a:pt x="348765" y="451565"/>
                </a:cubicBezTo>
                <a:cubicBezTo>
                  <a:pt x="315229" y="468294"/>
                  <a:pt x="278192" y="476941"/>
                  <a:pt x="240659" y="476809"/>
                </a:cubicBezTo>
                <a:cubicBezTo>
                  <a:pt x="202246" y="476877"/>
                  <a:pt x="164376" y="467799"/>
                  <a:pt x="130228" y="450338"/>
                </a:cubicBezTo>
                <a:cubicBezTo>
                  <a:pt x="12311" y="390042"/>
                  <a:pt x="-34031" y="246286"/>
                  <a:pt x="26721" y="129253"/>
                </a:cubicBezTo>
                <a:cubicBezTo>
                  <a:pt x="72285" y="41477"/>
                  <a:pt x="165149" y="-6339"/>
                  <a:pt x="258480" y="677"/>
                </a:cubicBezTo>
                <a:close/>
              </a:path>
            </a:pathLst>
          </a:custGeom>
          <a:gradFill>
            <a:gsLst>
              <a:gs pos="0">
                <a:srgbClr val="FF700D"/>
              </a:gs>
              <a:gs pos="98000">
                <a:srgbClr val="FE2F2E">
                  <a:alpha val="79054"/>
                </a:srgbClr>
              </a:gs>
            </a:gsLst>
            <a:lin ang="5400000" scaled="1"/>
          </a:gradFill>
          <a:ln w="4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88862-858F-EE2C-37CB-05E4FC48167F}"/>
              </a:ext>
            </a:extLst>
          </p:cNvPr>
          <p:cNvSpPr txBox="1"/>
          <p:nvPr/>
        </p:nvSpPr>
        <p:spPr>
          <a:xfrm>
            <a:off x="1931536" y="1695600"/>
            <a:ext cx="5488695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All-in-one digital solution for HR and admin management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Centralizes leave requests, expense reports and more…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Boosts productivity through workflow automation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Helps save time, digitalize processes and streamline HR operations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181B9-7CB6-4C93-5826-CA82BDEA7CA2}"/>
              </a:ext>
            </a:extLst>
          </p:cNvPr>
          <p:cNvSpPr txBox="1"/>
          <p:nvPr/>
        </p:nvSpPr>
        <p:spPr>
          <a:xfrm>
            <a:off x="7762329" y="1418601"/>
            <a:ext cx="3848918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Key Features: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Developed my own calendar library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From separate apps to multi-modules app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>
                  <a:lumMod val="9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Technology used: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Flutter &amp; Shorebird</a:t>
            </a:r>
          </a:p>
        </p:txBody>
      </p:sp>
    </p:spTree>
    <p:extLst>
      <p:ext uri="{BB962C8B-B14F-4D97-AF65-F5344CB8AC3E}">
        <p14:creationId xmlns:p14="http://schemas.microsoft.com/office/powerpoint/2010/main" val="263808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944</Words>
  <Application>Microsoft Office PowerPoint</Application>
  <PresentationFormat>Widescreen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Inter SemiBold</vt:lpstr>
      <vt:lpstr>Poppins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Yosep Swandi</dc:creator>
  <cp:lastModifiedBy>Farhaan Beeharry</cp:lastModifiedBy>
  <cp:revision>74</cp:revision>
  <dcterms:created xsi:type="dcterms:W3CDTF">2020-10-15T00:10:07Z</dcterms:created>
  <dcterms:modified xsi:type="dcterms:W3CDTF">2025-11-04T22:03:16Z</dcterms:modified>
</cp:coreProperties>
</file>